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5"/>
  </p:notesMasterIdLst>
  <p:sldIdLst>
    <p:sldId id="256" r:id="rId2"/>
    <p:sldId id="257" r:id="rId3"/>
    <p:sldId id="291" r:id="rId4"/>
    <p:sldId id="260" r:id="rId5"/>
    <p:sldId id="292" r:id="rId6"/>
    <p:sldId id="294" r:id="rId7"/>
    <p:sldId id="266" r:id="rId8"/>
    <p:sldId id="297" r:id="rId9"/>
    <p:sldId id="298" r:id="rId10"/>
    <p:sldId id="299" r:id="rId11"/>
    <p:sldId id="259" r:id="rId12"/>
    <p:sldId id="273" r:id="rId13"/>
    <p:sldId id="302" r:id="rId14"/>
    <p:sldId id="303" r:id="rId15"/>
    <p:sldId id="305" r:id="rId16"/>
    <p:sldId id="306" r:id="rId17"/>
    <p:sldId id="308" r:id="rId18"/>
    <p:sldId id="309" r:id="rId19"/>
    <p:sldId id="310" r:id="rId20"/>
    <p:sldId id="311" r:id="rId21"/>
    <p:sldId id="312" r:id="rId22"/>
    <p:sldId id="313" r:id="rId23"/>
    <p:sldId id="283" r:id="rId24"/>
  </p:sldIdLst>
  <p:sldSz cx="9144000" cy="5143500" type="screen16x9"/>
  <p:notesSz cx="6858000" cy="9144000"/>
  <p:embeddedFontLst>
    <p:embeddedFont>
      <p:font typeface="Abadi" panose="020B0604020104020204" pitchFamily="34" charset="0"/>
      <p:regular r:id="rId26"/>
    </p:embeddedFont>
    <p:embeddedFont>
      <p:font typeface="Calibri" panose="020F0502020204030204" pitchFamily="34" charset="0"/>
      <p:regular r:id="rId27"/>
      <p:bold r:id="rId28"/>
      <p:italic r:id="rId29"/>
      <p:boldItalic r:id="rId30"/>
    </p:embeddedFont>
    <p:embeddedFont>
      <p:font typeface="Livvic" pitchFamily="2" charset="0"/>
      <p:regular r:id="rId31"/>
      <p:bold r:id="rId32"/>
      <p:italic r:id="rId33"/>
      <p:boldItalic r:id="rId34"/>
    </p:embeddedFont>
    <p:embeddedFont>
      <p:font typeface="Oswald" panose="00000500000000000000" pitchFamily="2" charset="0"/>
      <p:regular r:id="rId35"/>
      <p:bold r:id="rId36"/>
    </p:embeddedFont>
    <p:embeddedFont>
      <p:font typeface="Raleway"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Condensed Light" panose="020F0502020204030204" pitchFamily="2"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CF3D7-AF0F-4A50-9041-477BEA91E8A2}" v="75" dt="2023-06-07T14:49:37.121"/>
  </p1510:revLst>
</p1510:revInfo>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4660"/>
  </p:normalViewPr>
  <p:slideViewPr>
    <p:cSldViewPr snapToGrid="0">
      <p:cViewPr varScale="1">
        <p:scale>
          <a:sx n="103" d="100"/>
          <a:sy n="103" d="100"/>
        </p:scale>
        <p:origin x="94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hyperlink" Target="http://paraquesepan.blogspot.com/2016/02/53-blogs-de-docentes-argentinos-para.html" TargetMode="External"/><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hyperlink" Target="https://pixabay.com/illustrations/administrator-sysadmin-sysop-1188494/" TargetMode="External"/><Relationship Id="rId1" Type="http://schemas.openxmlformats.org/officeDocument/2006/relationships/image" Target="../media/image1.jpg"/><Relationship Id="rId6" Type="http://schemas.openxmlformats.org/officeDocument/2006/relationships/hyperlink" Target="https://www.thebluediamondgallery.com/wooden-tile/c/create.html" TargetMode="External"/><Relationship Id="rId5" Type="http://schemas.openxmlformats.org/officeDocument/2006/relationships/image" Target="../media/image3.jpg"/><Relationship Id="rId10" Type="http://schemas.openxmlformats.org/officeDocument/2006/relationships/hyperlink" Target="https://pixabay.com/en/comment-bubble-thought-cloud-comment-2244299/" TargetMode="External"/><Relationship Id="rId4" Type="http://schemas.openxmlformats.org/officeDocument/2006/relationships/hyperlink" Target="https://pixabay.com/en/computer-user-icon-peolpe-avatar-1331579/" TargetMode="External"/><Relationship Id="rId9" Type="http://schemas.openxmlformats.org/officeDocument/2006/relationships/image" Target="../media/image5.png"/></Relationships>
</file>

<file path=ppt/diagrams/_rels/drawing1.xml.rels><?xml version="1.0" encoding="UTF-8" standalone="yes"?>
<Relationships xmlns="http://schemas.openxmlformats.org/package/2006/relationships"><Relationship Id="rId8" Type="http://schemas.openxmlformats.org/officeDocument/2006/relationships/hyperlink" Target="http://paraquesepan.blogspot.com/2016/02/53-blogs-de-docentes-argentinos-para.html" TargetMode="External"/><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hyperlink" Target="https://pixabay.com/illustrations/administrator-sysadmin-sysop-1188494/" TargetMode="External"/><Relationship Id="rId1" Type="http://schemas.openxmlformats.org/officeDocument/2006/relationships/image" Target="../media/image1.jpg"/><Relationship Id="rId6" Type="http://schemas.openxmlformats.org/officeDocument/2006/relationships/hyperlink" Target="https://www.thebluediamondgallery.com/wooden-tile/c/create.html" TargetMode="External"/><Relationship Id="rId5" Type="http://schemas.openxmlformats.org/officeDocument/2006/relationships/image" Target="../media/image3.jpg"/><Relationship Id="rId10" Type="http://schemas.openxmlformats.org/officeDocument/2006/relationships/hyperlink" Target="https://pixabay.com/en/comment-bubble-thought-cloud-comment-2244299/" TargetMode="External"/><Relationship Id="rId4" Type="http://schemas.openxmlformats.org/officeDocument/2006/relationships/hyperlink" Target="https://pixabay.com/en/computer-user-icon-peolpe-avatar-1331579/" TargetMode="External"/><Relationship Id="rId9"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333E2-E8CF-4F6E-9905-BA1E24BF3CE5}" type="doc">
      <dgm:prSet loTypeId="urn:microsoft.com/office/officeart/2005/8/layout/vList3" loCatId="list" qsTypeId="urn:microsoft.com/office/officeart/2005/8/quickstyle/simple1" qsCatId="simple" csTypeId="urn:microsoft.com/office/officeart/2005/8/colors/accent0_3" csCatId="mainScheme" phldr="1"/>
      <dgm:spPr/>
    </dgm:pt>
    <dgm:pt modelId="{54D4635B-BC68-46D1-BF59-F8DE231DAA05}">
      <dgm:prSet phldrT="[Text]"/>
      <dgm:spPr/>
      <dgm:t>
        <a:bodyPr/>
        <a:lstStyle/>
        <a:p>
          <a:r>
            <a:rPr lang="en-US" dirty="0"/>
            <a:t>Admin- Login and Manage​</a:t>
          </a:r>
        </a:p>
      </dgm:t>
    </dgm:pt>
    <dgm:pt modelId="{5D693682-FEFE-46CD-8690-7D959EF2992D}" type="parTrans" cxnId="{9F162EB0-F43E-4B09-8B97-6DB352C0663E}">
      <dgm:prSet/>
      <dgm:spPr/>
      <dgm:t>
        <a:bodyPr/>
        <a:lstStyle/>
        <a:p>
          <a:endParaRPr lang="en-US"/>
        </a:p>
      </dgm:t>
    </dgm:pt>
    <dgm:pt modelId="{D9C8F97D-530B-48B0-801C-307FB7AA813C}" type="sibTrans" cxnId="{9F162EB0-F43E-4B09-8B97-6DB352C0663E}">
      <dgm:prSet/>
      <dgm:spPr/>
      <dgm:t>
        <a:bodyPr/>
        <a:lstStyle/>
        <a:p>
          <a:endParaRPr lang="en-US"/>
        </a:p>
      </dgm:t>
    </dgm:pt>
    <dgm:pt modelId="{4FCF91D0-D7B2-4429-80E4-FE2A08F4D263}">
      <dgm:prSet phldrT="[Text]"/>
      <dgm:spPr/>
      <dgm:t>
        <a:bodyPr/>
        <a:lstStyle/>
        <a:p>
          <a:r>
            <a:rPr lang="en-US" dirty="0"/>
            <a:t>Comment-User comment  in blog and </a:t>
          </a:r>
          <a:r>
            <a:rPr lang="en-US" dirty="0" err="1"/>
            <a:t>like,dislike</a:t>
          </a:r>
          <a:endParaRPr lang="en-US" dirty="0"/>
        </a:p>
      </dgm:t>
    </dgm:pt>
    <dgm:pt modelId="{860871BF-DA8A-4A49-823D-F97383BD35A6}" type="parTrans" cxnId="{B84E5D34-B237-4D43-BFA3-CEFEE3B95244}">
      <dgm:prSet/>
      <dgm:spPr/>
      <dgm:t>
        <a:bodyPr/>
        <a:lstStyle/>
        <a:p>
          <a:endParaRPr lang="en-US"/>
        </a:p>
      </dgm:t>
    </dgm:pt>
    <dgm:pt modelId="{2A1A2F4B-9BCA-4A44-ADD4-CFA64A2C0018}" type="sibTrans" cxnId="{B84E5D34-B237-4D43-BFA3-CEFEE3B95244}">
      <dgm:prSet/>
      <dgm:spPr/>
      <dgm:t>
        <a:bodyPr/>
        <a:lstStyle/>
        <a:p>
          <a:endParaRPr lang="en-US"/>
        </a:p>
      </dgm:t>
    </dgm:pt>
    <dgm:pt modelId="{29E4CED6-DD65-453E-89D4-EE7C98382553}">
      <dgm:prSet/>
      <dgm:spPr/>
      <dgm:t>
        <a:bodyPr/>
        <a:lstStyle/>
        <a:p>
          <a:r>
            <a:rPr lang="en-US" dirty="0"/>
            <a:t>User-Signup and Login</a:t>
          </a:r>
        </a:p>
      </dgm:t>
    </dgm:pt>
    <dgm:pt modelId="{DB35CA6D-1ABE-4573-9B49-5E7C2F5F740D}" type="parTrans" cxnId="{80746BBC-82A5-4BC3-B114-46157B310BE3}">
      <dgm:prSet/>
      <dgm:spPr/>
      <dgm:t>
        <a:bodyPr/>
        <a:lstStyle/>
        <a:p>
          <a:endParaRPr lang="en-US"/>
        </a:p>
      </dgm:t>
    </dgm:pt>
    <dgm:pt modelId="{CC7660C1-1819-41E3-B036-C2BBFE99FEB4}" type="sibTrans" cxnId="{80746BBC-82A5-4BC3-B114-46157B310BE3}">
      <dgm:prSet/>
      <dgm:spPr/>
      <dgm:t>
        <a:bodyPr/>
        <a:lstStyle/>
        <a:p>
          <a:endParaRPr lang="en-US"/>
        </a:p>
      </dgm:t>
    </dgm:pt>
    <dgm:pt modelId="{E349D640-7C72-46F3-86B1-2320D8A3238E}">
      <dgm:prSet/>
      <dgm:spPr/>
      <dgm:t>
        <a:bodyPr/>
        <a:lstStyle/>
        <a:p>
          <a:r>
            <a:rPr lang="en-US" dirty="0"/>
            <a:t>​Blog List- User read the blog</a:t>
          </a:r>
        </a:p>
      </dgm:t>
    </dgm:pt>
    <dgm:pt modelId="{6C51B367-B707-48D1-922E-61F548B2F62D}" type="parTrans" cxnId="{54C05B3D-2081-442C-9BF1-8070C7A10ED5}">
      <dgm:prSet/>
      <dgm:spPr/>
      <dgm:t>
        <a:bodyPr/>
        <a:lstStyle/>
        <a:p>
          <a:endParaRPr lang="en-US"/>
        </a:p>
      </dgm:t>
    </dgm:pt>
    <dgm:pt modelId="{59BE3DAC-5B6D-4BD7-B820-B40987952EEF}" type="sibTrans" cxnId="{54C05B3D-2081-442C-9BF1-8070C7A10ED5}">
      <dgm:prSet/>
      <dgm:spPr/>
      <dgm:t>
        <a:bodyPr/>
        <a:lstStyle/>
        <a:p>
          <a:endParaRPr lang="en-US"/>
        </a:p>
      </dgm:t>
    </dgm:pt>
    <dgm:pt modelId="{7A9EB7BE-04CC-4DC4-AF95-BD411D105626}">
      <dgm:prSet/>
      <dgm:spPr/>
      <dgm:t>
        <a:bodyPr/>
        <a:lstStyle/>
        <a:p>
          <a:r>
            <a:rPr lang="en-US" dirty="0"/>
            <a:t>Create blog-  Create/ Update the blog by admin</a:t>
          </a:r>
        </a:p>
      </dgm:t>
    </dgm:pt>
    <dgm:pt modelId="{D36CFABD-A661-459A-B009-807F51D7DC0F}" type="parTrans" cxnId="{837BE725-CD50-4579-B3CE-87CD8301AA32}">
      <dgm:prSet/>
      <dgm:spPr/>
      <dgm:t>
        <a:bodyPr/>
        <a:lstStyle/>
        <a:p>
          <a:endParaRPr lang="en-US"/>
        </a:p>
      </dgm:t>
    </dgm:pt>
    <dgm:pt modelId="{A3A93D16-D803-4BFC-B123-E03A80FE29A4}" type="sibTrans" cxnId="{837BE725-CD50-4579-B3CE-87CD8301AA32}">
      <dgm:prSet/>
      <dgm:spPr/>
      <dgm:t>
        <a:bodyPr/>
        <a:lstStyle/>
        <a:p>
          <a:endParaRPr lang="en-US"/>
        </a:p>
      </dgm:t>
    </dgm:pt>
    <dgm:pt modelId="{B222B9B0-3AC7-4768-A082-0B13DD04F4A5}" type="pres">
      <dgm:prSet presAssocID="{3DB333E2-E8CF-4F6E-9905-BA1E24BF3CE5}" presName="linearFlow" presStyleCnt="0">
        <dgm:presLayoutVars>
          <dgm:dir/>
          <dgm:resizeHandles val="exact"/>
        </dgm:presLayoutVars>
      </dgm:prSet>
      <dgm:spPr/>
    </dgm:pt>
    <dgm:pt modelId="{9130B929-26E9-4CF9-9C48-6DA6CDE4DF4E}" type="pres">
      <dgm:prSet presAssocID="{54D4635B-BC68-46D1-BF59-F8DE231DAA05}" presName="composite" presStyleCnt="0"/>
      <dgm:spPr/>
    </dgm:pt>
    <dgm:pt modelId="{0E5286B2-F167-4621-81CA-C2216232AC0F}" type="pres">
      <dgm:prSet presAssocID="{54D4635B-BC68-46D1-BF59-F8DE231DAA05}"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6000" r="-26000"/>
          </a:stretch>
        </a:blipFill>
      </dgm:spPr>
    </dgm:pt>
    <dgm:pt modelId="{54CB740F-81F1-42EA-8D52-D0425324E816}" type="pres">
      <dgm:prSet presAssocID="{54D4635B-BC68-46D1-BF59-F8DE231DAA05}" presName="txShp" presStyleLbl="node1" presStyleIdx="0" presStyleCnt="5" custLinFactNeighborX="-188" custLinFactNeighborY="404">
        <dgm:presLayoutVars>
          <dgm:bulletEnabled val="1"/>
        </dgm:presLayoutVars>
      </dgm:prSet>
      <dgm:spPr/>
    </dgm:pt>
    <dgm:pt modelId="{02BF0614-4490-41B6-AAEE-278CF92126E9}" type="pres">
      <dgm:prSet presAssocID="{D9C8F97D-530B-48B0-801C-307FB7AA813C}" presName="spacing" presStyleCnt="0"/>
      <dgm:spPr/>
    </dgm:pt>
    <dgm:pt modelId="{F87A3194-613E-4A83-B5CF-DB47927C454C}" type="pres">
      <dgm:prSet presAssocID="{29E4CED6-DD65-453E-89D4-EE7C98382553}" presName="composite" presStyleCnt="0"/>
      <dgm:spPr/>
    </dgm:pt>
    <dgm:pt modelId="{33F4CF45-CE3A-4502-A808-F193BC9DE938}" type="pres">
      <dgm:prSet presAssocID="{29E4CED6-DD65-453E-89D4-EE7C98382553}" presName="imgShp" presStyleLbl="fgImgPlace1" presStyleIdx="1" presStyleCnt="5"/>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dgm:spPr>
    </dgm:pt>
    <dgm:pt modelId="{22FC1529-DDF3-45E8-BBB3-7F6FD7BD47E7}" type="pres">
      <dgm:prSet presAssocID="{29E4CED6-DD65-453E-89D4-EE7C98382553}" presName="txShp" presStyleLbl="node1" presStyleIdx="1" presStyleCnt="5" custLinFactNeighborX="-35" custLinFactNeighborY="3475">
        <dgm:presLayoutVars>
          <dgm:bulletEnabled val="1"/>
        </dgm:presLayoutVars>
      </dgm:prSet>
      <dgm:spPr/>
    </dgm:pt>
    <dgm:pt modelId="{C7E8078F-6DAD-4614-AA25-5844CFB06A10}" type="pres">
      <dgm:prSet presAssocID="{CC7660C1-1819-41E3-B036-C2BBFE99FEB4}" presName="spacing" presStyleCnt="0"/>
      <dgm:spPr/>
    </dgm:pt>
    <dgm:pt modelId="{1A27F014-536B-4910-A6F1-5E376C47339E}" type="pres">
      <dgm:prSet presAssocID="{7A9EB7BE-04CC-4DC4-AF95-BD411D105626}" presName="composite" presStyleCnt="0"/>
      <dgm:spPr/>
    </dgm:pt>
    <dgm:pt modelId="{A58F0EDF-4D89-4717-83B4-840F9336DD75}" type="pres">
      <dgm:prSet presAssocID="{7A9EB7BE-04CC-4DC4-AF95-BD411D105626}" presName="imgShp"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5000" r="-25000"/>
          </a:stretch>
        </a:blipFill>
      </dgm:spPr>
    </dgm:pt>
    <dgm:pt modelId="{FE902885-D050-4FC2-AA86-DE09D96EB072}" type="pres">
      <dgm:prSet presAssocID="{7A9EB7BE-04CC-4DC4-AF95-BD411D105626}" presName="txShp" presStyleLbl="node1" presStyleIdx="2" presStyleCnt="5">
        <dgm:presLayoutVars>
          <dgm:bulletEnabled val="1"/>
        </dgm:presLayoutVars>
      </dgm:prSet>
      <dgm:spPr/>
    </dgm:pt>
    <dgm:pt modelId="{3931DAE8-EF98-4A18-A6F1-E3BF511910E8}" type="pres">
      <dgm:prSet presAssocID="{A3A93D16-D803-4BFC-B123-E03A80FE29A4}" presName="spacing" presStyleCnt="0"/>
      <dgm:spPr/>
    </dgm:pt>
    <dgm:pt modelId="{5DAE23D5-F30E-4648-9158-0D0B47981719}" type="pres">
      <dgm:prSet presAssocID="{E349D640-7C72-46F3-86B1-2320D8A3238E}" presName="composite" presStyleCnt="0"/>
      <dgm:spPr/>
    </dgm:pt>
    <dgm:pt modelId="{CC016646-04E0-4693-ACCA-9E74CED07564}" type="pres">
      <dgm:prSet presAssocID="{E349D640-7C72-46F3-86B1-2320D8A3238E}" presName="imgShp"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39000" r="-39000"/>
          </a:stretch>
        </a:blipFill>
      </dgm:spPr>
    </dgm:pt>
    <dgm:pt modelId="{6AC87C64-2177-4DAF-8A02-4070ACE79BEE}" type="pres">
      <dgm:prSet presAssocID="{E349D640-7C72-46F3-86B1-2320D8A3238E}" presName="txShp" presStyleLbl="node1" presStyleIdx="3" presStyleCnt="5">
        <dgm:presLayoutVars>
          <dgm:bulletEnabled val="1"/>
        </dgm:presLayoutVars>
      </dgm:prSet>
      <dgm:spPr/>
    </dgm:pt>
    <dgm:pt modelId="{FF731124-FF26-4EFF-837E-8BE68D7B4D00}" type="pres">
      <dgm:prSet presAssocID="{59BE3DAC-5B6D-4BD7-B820-B40987952EEF}" presName="spacing" presStyleCnt="0"/>
      <dgm:spPr/>
    </dgm:pt>
    <dgm:pt modelId="{BBAD71C5-F755-4198-8B41-ED4A048BAECC}" type="pres">
      <dgm:prSet presAssocID="{4FCF91D0-D7B2-4429-80E4-FE2A08F4D263}" presName="composite" presStyleCnt="0"/>
      <dgm:spPr/>
    </dgm:pt>
    <dgm:pt modelId="{E3C1774A-C017-47E5-A483-0A15684E3995}" type="pres">
      <dgm:prSet presAssocID="{4FCF91D0-D7B2-4429-80E4-FE2A08F4D263}" presName="imgShp"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dgm:spPr>
    </dgm:pt>
    <dgm:pt modelId="{8F67FD76-D8AF-4D1F-BB29-16C4B33A7967}" type="pres">
      <dgm:prSet presAssocID="{4FCF91D0-D7B2-4429-80E4-FE2A08F4D263}" presName="txShp" presStyleLbl="node1" presStyleIdx="4" presStyleCnt="5">
        <dgm:presLayoutVars>
          <dgm:bulletEnabled val="1"/>
        </dgm:presLayoutVars>
      </dgm:prSet>
      <dgm:spPr/>
    </dgm:pt>
  </dgm:ptLst>
  <dgm:cxnLst>
    <dgm:cxn modelId="{837BE725-CD50-4579-B3CE-87CD8301AA32}" srcId="{3DB333E2-E8CF-4F6E-9905-BA1E24BF3CE5}" destId="{7A9EB7BE-04CC-4DC4-AF95-BD411D105626}" srcOrd="2" destOrd="0" parTransId="{D36CFABD-A661-459A-B009-807F51D7DC0F}" sibTransId="{A3A93D16-D803-4BFC-B123-E03A80FE29A4}"/>
    <dgm:cxn modelId="{B84E5D34-B237-4D43-BFA3-CEFEE3B95244}" srcId="{3DB333E2-E8CF-4F6E-9905-BA1E24BF3CE5}" destId="{4FCF91D0-D7B2-4429-80E4-FE2A08F4D263}" srcOrd="4" destOrd="0" parTransId="{860871BF-DA8A-4A49-823D-F97383BD35A6}" sibTransId="{2A1A2F4B-9BCA-4A44-ADD4-CFA64A2C0018}"/>
    <dgm:cxn modelId="{E5C68435-0CF0-4460-BAA6-35BA48DF87CD}" type="presOf" srcId="{E349D640-7C72-46F3-86B1-2320D8A3238E}" destId="{6AC87C64-2177-4DAF-8A02-4070ACE79BEE}" srcOrd="0" destOrd="0" presId="urn:microsoft.com/office/officeart/2005/8/layout/vList3"/>
    <dgm:cxn modelId="{54C05B3D-2081-442C-9BF1-8070C7A10ED5}" srcId="{3DB333E2-E8CF-4F6E-9905-BA1E24BF3CE5}" destId="{E349D640-7C72-46F3-86B1-2320D8A3238E}" srcOrd="3" destOrd="0" parTransId="{6C51B367-B707-48D1-922E-61F548B2F62D}" sibTransId="{59BE3DAC-5B6D-4BD7-B820-B40987952EEF}"/>
    <dgm:cxn modelId="{F5FD614C-8038-46CB-A052-693EF0754ACA}" type="presOf" srcId="{3DB333E2-E8CF-4F6E-9905-BA1E24BF3CE5}" destId="{B222B9B0-3AC7-4768-A082-0B13DD04F4A5}" srcOrd="0" destOrd="0" presId="urn:microsoft.com/office/officeart/2005/8/layout/vList3"/>
    <dgm:cxn modelId="{EDBA0E6D-1BF6-4CC6-AC38-4253D55F42FB}" type="presOf" srcId="{4FCF91D0-D7B2-4429-80E4-FE2A08F4D263}" destId="{8F67FD76-D8AF-4D1F-BB29-16C4B33A7967}" srcOrd="0" destOrd="0" presId="urn:microsoft.com/office/officeart/2005/8/layout/vList3"/>
    <dgm:cxn modelId="{07E92F85-5C31-42D3-8BB3-88EC430E4C9B}" type="presOf" srcId="{7A9EB7BE-04CC-4DC4-AF95-BD411D105626}" destId="{FE902885-D050-4FC2-AA86-DE09D96EB072}" srcOrd="0" destOrd="0" presId="urn:microsoft.com/office/officeart/2005/8/layout/vList3"/>
    <dgm:cxn modelId="{7171B88E-99F8-4730-B6B2-1BE55FB0431F}" type="presOf" srcId="{54D4635B-BC68-46D1-BF59-F8DE231DAA05}" destId="{54CB740F-81F1-42EA-8D52-D0425324E816}" srcOrd="0" destOrd="0" presId="urn:microsoft.com/office/officeart/2005/8/layout/vList3"/>
    <dgm:cxn modelId="{9F162EB0-F43E-4B09-8B97-6DB352C0663E}" srcId="{3DB333E2-E8CF-4F6E-9905-BA1E24BF3CE5}" destId="{54D4635B-BC68-46D1-BF59-F8DE231DAA05}" srcOrd="0" destOrd="0" parTransId="{5D693682-FEFE-46CD-8690-7D959EF2992D}" sibTransId="{D9C8F97D-530B-48B0-801C-307FB7AA813C}"/>
    <dgm:cxn modelId="{413F9EB0-E427-46BC-8F29-81542DAEB1B8}" type="presOf" srcId="{29E4CED6-DD65-453E-89D4-EE7C98382553}" destId="{22FC1529-DDF3-45E8-BBB3-7F6FD7BD47E7}" srcOrd="0" destOrd="0" presId="urn:microsoft.com/office/officeart/2005/8/layout/vList3"/>
    <dgm:cxn modelId="{80746BBC-82A5-4BC3-B114-46157B310BE3}" srcId="{3DB333E2-E8CF-4F6E-9905-BA1E24BF3CE5}" destId="{29E4CED6-DD65-453E-89D4-EE7C98382553}" srcOrd="1" destOrd="0" parTransId="{DB35CA6D-1ABE-4573-9B49-5E7C2F5F740D}" sibTransId="{CC7660C1-1819-41E3-B036-C2BBFE99FEB4}"/>
    <dgm:cxn modelId="{8B0F6946-7C6C-4A47-B722-CA08D6A1CB5B}" type="presParOf" srcId="{B222B9B0-3AC7-4768-A082-0B13DD04F4A5}" destId="{9130B929-26E9-4CF9-9C48-6DA6CDE4DF4E}" srcOrd="0" destOrd="0" presId="urn:microsoft.com/office/officeart/2005/8/layout/vList3"/>
    <dgm:cxn modelId="{60D79560-A51F-4FE4-B10C-29DB65A0C3AC}" type="presParOf" srcId="{9130B929-26E9-4CF9-9C48-6DA6CDE4DF4E}" destId="{0E5286B2-F167-4621-81CA-C2216232AC0F}" srcOrd="0" destOrd="0" presId="urn:microsoft.com/office/officeart/2005/8/layout/vList3"/>
    <dgm:cxn modelId="{7656DC3E-65A8-4CC1-A39E-A5988901E60C}" type="presParOf" srcId="{9130B929-26E9-4CF9-9C48-6DA6CDE4DF4E}" destId="{54CB740F-81F1-42EA-8D52-D0425324E816}" srcOrd="1" destOrd="0" presId="urn:microsoft.com/office/officeart/2005/8/layout/vList3"/>
    <dgm:cxn modelId="{9091E76E-90DA-48A6-B0AC-8B12951A8691}" type="presParOf" srcId="{B222B9B0-3AC7-4768-A082-0B13DD04F4A5}" destId="{02BF0614-4490-41B6-AAEE-278CF92126E9}" srcOrd="1" destOrd="0" presId="urn:microsoft.com/office/officeart/2005/8/layout/vList3"/>
    <dgm:cxn modelId="{4F8EFC32-3300-45DC-9CA1-E5AA13B72A10}" type="presParOf" srcId="{B222B9B0-3AC7-4768-A082-0B13DD04F4A5}" destId="{F87A3194-613E-4A83-B5CF-DB47927C454C}" srcOrd="2" destOrd="0" presId="urn:microsoft.com/office/officeart/2005/8/layout/vList3"/>
    <dgm:cxn modelId="{87FC472C-0361-439E-9B29-974FA9C5C5AD}" type="presParOf" srcId="{F87A3194-613E-4A83-B5CF-DB47927C454C}" destId="{33F4CF45-CE3A-4502-A808-F193BC9DE938}" srcOrd="0" destOrd="0" presId="urn:microsoft.com/office/officeart/2005/8/layout/vList3"/>
    <dgm:cxn modelId="{D52924B1-4789-441F-BBFF-62CC1F7CC773}" type="presParOf" srcId="{F87A3194-613E-4A83-B5CF-DB47927C454C}" destId="{22FC1529-DDF3-45E8-BBB3-7F6FD7BD47E7}" srcOrd="1" destOrd="0" presId="urn:microsoft.com/office/officeart/2005/8/layout/vList3"/>
    <dgm:cxn modelId="{E85CF107-59A9-4319-B6ED-4956E9B233C1}" type="presParOf" srcId="{B222B9B0-3AC7-4768-A082-0B13DD04F4A5}" destId="{C7E8078F-6DAD-4614-AA25-5844CFB06A10}" srcOrd="3" destOrd="0" presId="urn:microsoft.com/office/officeart/2005/8/layout/vList3"/>
    <dgm:cxn modelId="{ECAD4A5B-F555-4B9F-BDE3-4FD848FBD29A}" type="presParOf" srcId="{B222B9B0-3AC7-4768-A082-0B13DD04F4A5}" destId="{1A27F014-536B-4910-A6F1-5E376C47339E}" srcOrd="4" destOrd="0" presId="urn:microsoft.com/office/officeart/2005/8/layout/vList3"/>
    <dgm:cxn modelId="{24C3764A-8567-40EB-A992-94C3EEA9B202}" type="presParOf" srcId="{1A27F014-536B-4910-A6F1-5E376C47339E}" destId="{A58F0EDF-4D89-4717-83B4-840F9336DD75}" srcOrd="0" destOrd="0" presId="urn:microsoft.com/office/officeart/2005/8/layout/vList3"/>
    <dgm:cxn modelId="{E61DA46E-74E8-49BA-9C4B-0ACFA4E27066}" type="presParOf" srcId="{1A27F014-536B-4910-A6F1-5E376C47339E}" destId="{FE902885-D050-4FC2-AA86-DE09D96EB072}" srcOrd="1" destOrd="0" presId="urn:microsoft.com/office/officeart/2005/8/layout/vList3"/>
    <dgm:cxn modelId="{218B3ED2-27CC-43CA-A203-0092143EC0FC}" type="presParOf" srcId="{B222B9B0-3AC7-4768-A082-0B13DD04F4A5}" destId="{3931DAE8-EF98-4A18-A6F1-E3BF511910E8}" srcOrd="5" destOrd="0" presId="urn:microsoft.com/office/officeart/2005/8/layout/vList3"/>
    <dgm:cxn modelId="{63B6B392-D919-4BFF-98A4-CBE1D4C02A2E}" type="presParOf" srcId="{B222B9B0-3AC7-4768-A082-0B13DD04F4A5}" destId="{5DAE23D5-F30E-4648-9158-0D0B47981719}" srcOrd="6" destOrd="0" presId="urn:microsoft.com/office/officeart/2005/8/layout/vList3"/>
    <dgm:cxn modelId="{9C499211-B4DB-42D0-81BE-37BC2BF93092}" type="presParOf" srcId="{5DAE23D5-F30E-4648-9158-0D0B47981719}" destId="{CC016646-04E0-4693-ACCA-9E74CED07564}" srcOrd="0" destOrd="0" presId="urn:microsoft.com/office/officeart/2005/8/layout/vList3"/>
    <dgm:cxn modelId="{29E757FE-6B91-4E45-A604-D1C6B5AF9E7C}" type="presParOf" srcId="{5DAE23D5-F30E-4648-9158-0D0B47981719}" destId="{6AC87C64-2177-4DAF-8A02-4070ACE79BEE}" srcOrd="1" destOrd="0" presId="urn:microsoft.com/office/officeart/2005/8/layout/vList3"/>
    <dgm:cxn modelId="{1D8264E6-72DF-4AAA-822A-03F01F30AA87}" type="presParOf" srcId="{B222B9B0-3AC7-4768-A082-0B13DD04F4A5}" destId="{FF731124-FF26-4EFF-837E-8BE68D7B4D00}" srcOrd="7" destOrd="0" presId="urn:microsoft.com/office/officeart/2005/8/layout/vList3"/>
    <dgm:cxn modelId="{6B7CE5FD-ACB3-4489-A8BB-3286CC5A8539}" type="presParOf" srcId="{B222B9B0-3AC7-4768-A082-0B13DD04F4A5}" destId="{BBAD71C5-F755-4198-8B41-ED4A048BAECC}" srcOrd="8" destOrd="0" presId="urn:microsoft.com/office/officeart/2005/8/layout/vList3"/>
    <dgm:cxn modelId="{09E52CD5-50FF-427E-871C-FBE094A6DD09}" type="presParOf" srcId="{BBAD71C5-F755-4198-8B41-ED4A048BAECC}" destId="{E3C1774A-C017-47E5-A483-0A15684E3995}" srcOrd="0" destOrd="0" presId="urn:microsoft.com/office/officeart/2005/8/layout/vList3"/>
    <dgm:cxn modelId="{A4688A3B-888B-4A4D-9930-BB53EB808822}" type="presParOf" srcId="{BBAD71C5-F755-4198-8B41-ED4A048BAECC}" destId="{8F67FD76-D8AF-4D1F-BB29-16C4B33A796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B740F-81F1-42EA-8D52-D0425324E816}">
      <dsp:nvSpPr>
        <dsp:cNvPr id="0" name=""/>
        <dsp:cNvSpPr/>
      </dsp:nvSpPr>
      <dsp:spPr>
        <a:xfrm rot="10800000">
          <a:off x="1177240" y="5710"/>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Admin- Login and Manage​</a:t>
          </a:r>
        </a:p>
      </dsp:txBody>
      <dsp:txXfrm rot="10800000">
        <a:off x="1341021" y="5710"/>
        <a:ext cx="3890059" cy="655126"/>
      </dsp:txXfrm>
    </dsp:sp>
    <dsp:sp modelId="{0E5286B2-F167-4621-81CA-C2216232AC0F}">
      <dsp:nvSpPr>
        <dsp:cNvPr id="0" name=""/>
        <dsp:cNvSpPr/>
      </dsp:nvSpPr>
      <dsp:spPr>
        <a:xfrm>
          <a:off x="857298" y="3063"/>
          <a:ext cx="655126" cy="655126"/>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6000" r="-2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FC1529-DDF3-45E8-BBB3-7F6FD7BD47E7}">
      <dsp:nvSpPr>
        <dsp:cNvPr id="0" name=""/>
        <dsp:cNvSpPr/>
      </dsp:nvSpPr>
      <dsp:spPr>
        <a:xfrm rot="10800000">
          <a:off x="1183442" y="876515"/>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User-Signup and Login</a:t>
          </a:r>
        </a:p>
      </dsp:txBody>
      <dsp:txXfrm rot="10800000">
        <a:off x="1347223" y="876515"/>
        <a:ext cx="3890059" cy="655126"/>
      </dsp:txXfrm>
    </dsp:sp>
    <dsp:sp modelId="{33F4CF45-CE3A-4502-A808-F193BC9DE938}">
      <dsp:nvSpPr>
        <dsp:cNvPr id="0" name=""/>
        <dsp:cNvSpPr/>
      </dsp:nvSpPr>
      <dsp:spPr>
        <a:xfrm>
          <a:off x="857298" y="853750"/>
          <a:ext cx="655126" cy="655126"/>
        </a:xfrm>
        <a:prstGeom prst="ellipse">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902885-D050-4FC2-AA86-DE09D96EB072}">
      <dsp:nvSpPr>
        <dsp:cNvPr id="0" name=""/>
        <dsp:cNvSpPr/>
      </dsp:nvSpPr>
      <dsp:spPr>
        <a:xfrm rot="10800000">
          <a:off x="1184861" y="1704436"/>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Create blog-  Create/ Update the blog by admin</a:t>
          </a:r>
        </a:p>
      </dsp:txBody>
      <dsp:txXfrm rot="10800000">
        <a:off x="1348642" y="1704436"/>
        <a:ext cx="3890059" cy="655126"/>
      </dsp:txXfrm>
    </dsp:sp>
    <dsp:sp modelId="{A58F0EDF-4D89-4717-83B4-840F9336DD75}">
      <dsp:nvSpPr>
        <dsp:cNvPr id="0" name=""/>
        <dsp:cNvSpPr/>
      </dsp:nvSpPr>
      <dsp:spPr>
        <a:xfrm>
          <a:off x="857298" y="1704436"/>
          <a:ext cx="655126" cy="655126"/>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5000" r="-25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C87C64-2177-4DAF-8A02-4070ACE79BEE}">
      <dsp:nvSpPr>
        <dsp:cNvPr id="0" name=""/>
        <dsp:cNvSpPr/>
      </dsp:nvSpPr>
      <dsp:spPr>
        <a:xfrm rot="10800000">
          <a:off x="1184861" y="2555123"/>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​Blog List- User read the blog</a:t>
          </a:r>
        </a:p>
      </dsp:txBody>
      <dsp:txXfrm rot="10800000">
        <a:off x="1348642" y="2555123"/>
        <a:ext cx="3890059" cy="655126"/>
      </dsp:txXfrm>
    </dsp:sp>
    <dsp:sp modelId="{CC016646-04E0-4693-ACCA-9E74CED07564}">
      <dsp:nvSpPr>
        <dsp:cNvPr id="0" name=""/>
        <dsp:cNvSpPr/>
      </dsp:nvSpPr>
      <dsp:spPr>
        <a:xfrm>
          <a:off x="857298" y="2555123"/>
          <a:ext cx="655126" cy="655126"/>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39000" r="-39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67FD76-D8AF-4D1F-BB29-16C4B33A7967}">
      <dsp:nvSpPr>
        <dsp:cNvPr id="0" name=""/>
        <dsp:cNvSpPr/>
      </dsp:nvSpPr>
      <dsp:spPr>
        <a:xfrm rot="10800000">
          <a:off x="1184861" y="3405810"/>
          <a:ext cx="4053840" cy="65512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Comment-User comment  in blog and </a:t>
          </a:r>
          <a:r>
            <a:rPr lang="en-US" sz="1900" kern="1200" dirty="0" err="1"/>
            <a:t>like,dislike</a:t>
          </a:r>
          <a:endParaRPr lang="en-US" sz="1900" kern="1200" dirty="0"/>
        </a:p>
      </dsp:txBody>
      <dsp:txXfrm rot="10800000">
        <a:off x="1348642" y="3405810"/>
        <a:ext cx="3890059" cy="655126"/>
      </dsp:txXfrm>
    </dsp:sp>
    <dsp:sp modelId="{E3C1774A-C017-47E5-A483-0A15684E3995}">
      <dsp:nvSpPr>
        <dsp:cNvPr id="0" name=""/>
        <dsp:cNvSpPr/>
      </dsp:nvSpPr>
      <dsp:spPr>
        <a:xfrm>
          <a:off x="857298" y="3405810"/>
          <a:ext cx="655126" cy="655126"/>
        </a:xfrm>
        <a:prstGeom prst="ellipse">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2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36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6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01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37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36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60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359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4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668350" y="745925"/>
            <a:ext cx="3807300" cy="313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68350" y="3888475"/>
            <a:ext cx="3807300" cy="50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 name="Google Shape;102;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3" name="Google Shape;103;p11"/>
          <p:cNvGrpSpPr/>
          <p:nvPr/>
        </p:nvGrpSpPr>
        <p:grpSpPr>
          <a:xfrm flipH="1">
            <a:off x="6720423" y="3784091"/>
            <a:ext cx="2423582" cy="1357541"/>
            <a:chOff x="-77" y="3784091"/>
            <a:chExt cx="2423582" cy="1357541"/>
          </a:xfrm>
        </p:grpSpPr>
        <p:sp>
          <p:nvSpPr>
            <p:cNvPr id="104" name="Google Shape;104;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1"/>
          <p:cNvGrpSpPr/>
          <p:nvPr/>
        </p:nvGrpSpPr>
        <p:grpSpPr>
          <a:xfrm rot="10800000" flipH="1">
            <a:off x="-77" y="-9"/>
            <a:ext cx="2423582" cy="1357541"/>
            <a:chOff x="-77" y="3784091"/>
            <a:chExt cx="2423582" cy="1357541"/>
          </a:xfrm>
        </p:grpSpPr>
        <p:sp>
          <p:nvSpPr>
            <p:cNvPr id="110" name="Google Shape;110;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8" name="Google Shape;118;p13"/>
          <p:cNvGrpSpPr/>
          <p:nvPr/>
        </p:nvGrpSpPr>
        <p:grpSpPr>
          <a:xfrm>
            <a:off x="0" y="4569046"/>
            <a:ext cx="1022509" cy="572747"/>
            <a:chOff x="-77" y="3784091"/>
            <a:chExt cx="2423582" cy="1357541"/>
          </a:xfrm>
        </p:grpSpPr>
        <p:sp>
          <p:nvSpPr>
            <p:cNvPr id="119" name="Google Shape;119;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3"/>
          <p:cNvGrpSpPr/>
          <p:nvPr/>
        </p:nvGrpSpPr>
        <p:grpSpPr>
          <a:xfrm flipH="1">
            <a:off x="8121500" y="4569046"/>
            <a:ext cx="1022509" cy="572747"/>
            <a:chOff x="-77" y="3784091"/>
            <a:chExt cx="2423582" cy="1357541"/>
          </a:xfrm>
        </p:grpSpPr>
        <p:sp>
          <p:nvSpPr>
            <p:cNvPr id="125" name="Google Shape;125;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4"/>
          <p:cNvGrpSpPr/>
          <p:nvPr/>
        </p:nvGrpSpPr>
        <p:grpSpPr>
          <a:xfrm>
            <a:off x="311515" y="1013625"/>
            <a:ext cx="95400" cy="3116250"/>
            <a:chOff x="4524300" y="1013625"/>
            <a:chExt cx="95400" cy="3116250"/>
          </a:xfrm>
        </p:grpSpPr>
        <p:sp>
          <p:nvSpPr>
            <p:cNvPr id="133" name="Google Shape;133;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6">
  <p:cSld name="CUSTOM_1_1_1_1_1">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3" name="Google Shape;183;p18"/>
          <p:cNvGrpSpPr/>
          <p:nvPr/>
        </p:nvGrpSpPr>
        <p:grpSpPr>
          <a:xfrm rot="-5400000" flipH="1">
            <a:off x="8346375" y="224871"/>
            <a:ext cx="1022509" cy="572747"/>
            <a:chOff x="-77" y="3784091"/>
            <a:chExt cx="2423582" cy="1357541"/>
          </a:xfrm>
        </p:grpSpPr>
        <p:sp>
          <p:nvSpPr>
            <p:cNvPr id="184" name="Google Shape;184;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8"/>
          <p:cNvGrpSpPr/>
          <p:nvPr/>
        </p:nvGrpSpPr>
        <p:grpSpPr>
          <a:xfrm rot="5400000" flipH="1">
            <a:off x="-224875" y="4345871"/>
            <a:ext cx="1022509" cy="572747"/>
            <a:chOff x="-77" y="3784091"/>
            <a:chExt cx="2423582" cy="1357541"/>
          </a:xfrm>
        </p:grpSpPr>
        <p:sp>
          <p:nvSpPr>
            <p:cNvPr id="190" name="Google Shape;190;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162060" y="2286734"/>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 name="Google Shape;65;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66" name="Google Shape;66;p7"/>
          <p:cNvGrpSpPr/>
          <p:nvPr/>
        </p:nvGrpSpPr>
        <p:grpSpPr>
          <a:xfrm>
            <a:off x="4524300" y="1013625"/>
            <a:ext cx="95400" cy="3116250"/>
            <a:chOff x="4524300" y="1013625"/>
            <a:chExt cx="95400" cy="3116250"/>
          </a:xfrm>
        </p:grpSpPr>
        <p:sp>
          <p:nvSpPr>
            <p:cNvPr id="67" name="Google Shape;67;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5" name="Google Shape;75;p8"/>
          <p:cNvGrpSpPr/>
          <p:nvPr/>
        </p:nvGrpSpPr>
        <p:grpSpPr>
          <a:xfrm>
            <a:off x="-77" y="3784091"/>
            <a:ext cx="2423582" cy="1357541"/>
            <a:chOff x="-77" y="3784091"/>
            <a:chExt cx="2423582" cy="1357541"/>
          </a:xfrm>
        </p:grpSpPr>
        <p:sp>
          <p:nvSpPr>
            <p:cNvPr id="76" name="Google Shape;76;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rot="10800000">
            <a:off x="6720423" y="-9"/>
            <a:ext cx="2423582" cy="1357541"/>
            <a:chOff x="-77" y="3784091"/>
            <a:chExt cx="2423582" cy="1357541"/>
          </a:xfrm>
        </p:grpSpPr>
        <p:sp>
          <p:nvSpPr>
            <p:cNvPr id="82" name="Google Shape;82;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91" name="Google Shape;91;p9"/>
          <p:cNvGrpSpPr/>
          <p:nvPr/>
        </p:nvGrpSpPr>
        <p:grpSpPr>
          <a:xfrm>
            <a:off x="720000" y="1013625"/>
            <a:ext cx="95400" cy="3116250"/>
            <a:chOff x="4524300" y="1013625"/>
            <a:chExt cx="95400" cy="3116250"/>
          </a:xfrm>
        </p:grpSpPr>
        <p:sp>
          <p:nvSpPr>
            <p:cNvPr id="92" name="Google Shape;92;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3400">
                <a:solidFill>
                  <a:schemeClr val="lt1"/>
                </a:solidFill>
              </a:defRPr>
            </a:lvl1pPr>
            <a:lvl2pPr lvl="1">
              <a:spcBef>
                <a:spcPts val="0"/>
              </a:spcBef>
              <a:spcAft>
                <a:spcPts val="0"/>
              </a:spcAft>
              <a:buClr>
                <a:schemeClr val="lt1"/>
              </a:buClr>
              <a:buSzPts val="2800"/>
              <a:buNone/>
              <a:defRPr>
                <a:solidFill>
                  <a:schemeClr val="lt1"/>
                </a:solidFill>
                <a:latin typeface="Raleway"/>
                <a:ea typeface="Raleway"/>
                <a:cs typeface="Raleway"/>
                <a:sym typeface="Raleway"/>
              </a:defRPr>
            </a:lvl2pPr>
            <a:lvl3pPr lvl="2">
              <a:spcBef>
                <a:spcPts val="0"/>
              </a:spcBef>
              <a:spcAft>
                <a:spcPts val="0"/>
              </a:spcAft>
              <a:buClr>
                <a:schemeClr val="lt1"/>
              </a:buClr>
              <a:buSzPts val="2800"/>
              <a:buNone/>
              <a:defRPr>
                <a:solidFill>
                  <a:schemeClr val="lt1"/>
                </a:solidFill>
                <a:latin typeface="Raleway"/>
                <a:ea typeface="Raleway"/>
                <a:cs typeface="Raleway"/>
                <a:sym typeface="Raleway"/>
              </a:defRPr>
            </a:lvl3pPr>
            <a:lvl4pPr lvl="3">
              <a:spcBef>
                <a:spcPts val="0"/>
              </a:spcBef>
              <a:spcAft>
                <a:spcPts val="0"/>
              </a:spcAft>
              <a:buClr>
                <a:schemeClr val="lt1"/>
              </a:buClr>
              <a:buSzPts val="2800"/>
              <a:buNone/>
              <a:defRPr>
                <a:solidFill>
                  <a:schemeClr val="lt1"/>
                </a:solidFill>
                <a:latin typeface="Raleway"/>
                <a:ea typeface="Raleway"/>
                <a:cs typeface="Raleway"/>
                <a:sym typeface="Raleway"/>
              </a:defRPr>
            </a:lvl4pPr>
            <a:lvl5pPr lvl="4">
              <a:spcBef>
                <a:spcPts val="0"/>
              </a:spcBef>
              <a:spcAft>
                <a:spcPts val="0"/>
              </a:spcAft>
              <a:buClr>
                <a:schemeClr val="lt1"/>
              </a:buClr>
              <a:buSzPts val="2800"/>
              <a:buNone/>
              <a:defRPr>
                <a:solidFill>
                  <a:schemeClr val="lt1"/>
                </a:solidFill>
                <a:latin typeface="Raleway"/>
                <a:ea typeface="Raleway"/>
                <a:cs typeface="Raleway"/>
                <a:sym typeface="Raleway"/>
              </a:defRPr>
            </a:lvl5pPr>
            <a:lvl6pPr lvl="5">
              <a:spcBef>
                <a:spcPts val="0"/>
              </a:spcBef>
              <a:spcAft>
                <a:spcPts val="0"/>
              </a:spcAft>
              <a:buClr>
                <a:schemeClr val="lt1"/>
              </a:buClr>
              <a:buSzPts val="2800"/>
              <a:buNone/>
              <a:defRPr>
                <a:solidFill>
                  <a:schemeClr val="lt1"/>
                </a:solidFill>
                <a:latin typeface="Raleway"/>
                <a:ea typeface="Raleway"/>
                <a:cs typeface="Raleway"/>
                <a:sym typeface="Raleway"/>
              </a:defRPr>
            </a:lvl6pPr>
            <a:lvl7pPr lvl="6">
              <a:spcBef>
                <a:spcPts val="0"/>
              </a:spcBef>
              <a:spcAft>
                <a:spcPts val="0"/>
              </a:spcAft>
              <a:buClr>
                <a:schemeClr val="lt1"/>
              </a:buClr>
              <a:buSzPts val="2800"/>
              <a:buNone/>
              <a:defRPr>
                <a:solidFill>
                  <a:schemeClr val="lt1"/>
                </a:solidFill>
                <a:latin typeface="Raleway"/>
                <a:ea typeface="Raleway"/>
                <a:cs typeface="Raleway"/>
                <a:sym typeface="Raleway"/>
              </a:defRPr>
            </a:lvl7pPr>
            <a:lvl8pPr lvl="7">
              <a:spcBef>
                <a:spcPts val="0"/>
              </a:spcBef>
              <a:spcAft>
                <a:spcPts val="0"/>
              </a:spcAft>
              <a:buClr>
                <a:schemeClr val="lt1"/>
              </a:buClr>
              <a:buSzPts val="2800"/>
              <a:buNone/>
              <a:defRPr>
                <a:solidFill>
                  <a:schemeClr val="lt1"/>
                </a:solidFill>
                <a:latin typeface="Raleway"/>
                <a:ea typeface="Raleway"/>
                <a:cs typeface="Raleway"/>
                <a:sym typeface="Raleway"/>
              </a:defRPr>
            </a:lvl8pPr>
            <a:lvl9pPr lvl="8">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1270751" y="-269305"/>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BLOG MANAGEMENT</a:t>
            </a:r>
            <a:br>
              <a:rPr lang="en-US" dirty="0"/>
            </a:br>
            <a:r>
              <a:rPr lang="en-US" dirty="0"/>
              <a:t>SYSTEM</a:t>
            </a:r>
            <a:endParaRPr dirty="0"/>
          </a:p>
        </p:txBody>
      </p:sp>
      <p:sp>
        <p:nvSpPr>
          <p:cNvPr id="213" name="Google Shape;213;p22"/>
          <p:cNvSpPr txBox="1">
            <a:spLocks noGrp="1"/>
          </p:cNvSpPr>
          <p:nvPr>
            <p:ph type="subTitle" idx="1"/>
          </p:nvPr>
        </p:nvSpPr>
        <p:spPr>
          <a:xfrm>
            <a:off x="2787986" y="2762723"/>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UNDER THE GUIDANCE OF :</a:t>
            </a:r>
          </a:p>
          <a:p>
            <a:pPr marL="0" lvl="0" indent="0" algn="ctr" rtl="0">
              <a:spcBef>
                <a:spcPts val="0"/>
              </a:spcBef>
              <a:spcAft>
                <a:spcPts val="0"/>
              </a:spcAft>
              <a:buNone/>
            </a:pPr>
            <a:r>
              <a:rPr lang="en" sz="1200" dirty="0">
                <a:latin typeface="Times New Roman" panose="02020603050405020304" pitchFamily="18" charset="0"/>
                <a:cs typeface="Times New Roman" panose="02020603050405020304" pitchFamily="18" charset="0"/>
              </a:rPr>
              <a:t>POOJA MEHTA</a:t>
            </a:r>
            <a:endParaRPr sz="1200" dirty="0">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277E4D8-1189-6838-0E4E-70E92714E55B}"/>
              </a:ext>
            </a:extLst>
          </p:cNvPr>
          <p:cNvSpPr txBox="1"/>
          <p:nvPr/>
        </p:nvSpPr>
        <p:spPr>
          <a:xfrm>
            <a:off x="2044258" y="3295125"/>
            <a:ext cx="4572000" cy="1169551"/>
          </a:xfrm>
          <a:prstGeom prst="rect">
            <a:avLst/>
          </a:prstGeom>
          <a:noFill/>
        </p:spPr>
        <p:txBody>
          <a:bodyPr wrap="square">
            <a:spAutoFit/>
          </a:bodyPr>
          <a:lstStyle/>
          <a:p>
            <a:pPr algn="ctr"/>
            <a:r>
              <a:rPr lang="en-US" sz="1400" b="1" dirty="0">
                <a:solidFill>
                  <a:schemeClr val="accent5"/>
                </a:solidFill>
                <a:latin typeface="Times New Roman" panose="02020603050405020304" pitchFamily="18" charset="0"/>
                <a:cs typeface="Times New Roman" panose="02020603050405020304" pitchFamily="18" charset="0"/>
              </a:rPr>
              <a:t>SUBMITTED BY:</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1</a:t>
            </a:r>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Swanand</a:t>
            </a:r>
            <a:r>
              <a:rPr lang="en-US" dirty="0">
                <a:solidFill>
                  <a:schemeClr val="bg1">
                    <a:lumMod val="95000"/>
                  </a:schemeClr>
                </a:solidFill>
                <a:latin typeface="Times New Roman" panose="02020603050405020304" pitchFamily="18" charset="0"/>
                <a:cs typeface="Times New Roman" panose="02020603050405020304" pitchFamily="18" charset="0"/>
              </a:rPr>
              <a:t> Patil​</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2. </a:t>
            </a:r>
            <a:r>
              <a:rPr lang="en-US" dirty="0">
                <a:solidFill>
                  <a:schemeClr val="bg1">
                    <a:lumMod val="95000"/>
                  </a:schemeClr>
                </a:solidFill>
                <a:latin typeface="Times New Roman" panose="02020603050405020304" pitchFamily="18" charset="0"/>
                <a:cs typeface="Times New Roman" panose="02020603050405020304" pitchFamily="18" charset="0"/>
              </a:rPr>
              <a:t>Pradeep Kumar Reddy Kudumula​</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3. </a:t>
            </a:r>
            <a:r>
              <a:rPr lang="en-US" dirty="0" err="1">
                <a:solidFill>
                  <a:schemeClr val="bg1">
                    <a:lumMod val="95000"/>
                  </a:schemeClr>
                </a:solidFill>
                <a:latin typeface="Times New Roman" panose="02020603050405020304" pitchFamily="18" charset="0"/>
                <a:cs typeface="Times New Roman" panose="02020603050405020304" pitchFamily="18" charset="0"/>
              </a:rPr>
              <a:t>Shradhha</a:t>
            </a:r>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err="1">
                <a:solidFill>
                  <a:schemeClr val="bg1">
                    <a:lumMod val="95000"/>
                  </a:schemeClr>
                </a:solidFill>
                <a:latin typeface="Times New Roman" panose="02020603050405020304" pitchFamily="18" charset="0"/>
                <a:cs typeface="Times New Roman" panose="02020603050405020304" pitchFamily="18" charset="0"/>
              </a:rPr>
              <a:t>Tak</a:t>
            </a:r>
            <a:r>
              <a:rPr lang="en-US" dirty="0">
                <a:solidFill>
                  <a:schemeClr val="bg1">
                    <a:lumMod val="95000"/>
                  </a:schemeClr>
                </a:solidFill>
                <a:latin typeface="Times New Roman" panose="02020603050405020304" pitchFamily="18" charset="0"/>
                <a:cs typeface="Times New Roman" panose="02020603050405020304" pitchFamily="18" charset="0"/>
              </a:rPr>
              <a:t>​</a:t>
            </a:r>
          </a:p>
          <a:p>
            <a:pPr algn="ctr"/>
            <a:endParaRPr lang="en-US" sz="1400" dirty="0">
              <a:solidFill>
                <a:schemeClr val="bg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637220389"/>
              </p:ext>
            </p:extLst>
          </p:nvPr>
        </p:nvGraphicFramePr>
        <p:xfrm>
          <a:off x="1103376" y="1128158"/>
          <a:ext cx="6839712" cy="3435456"/>
        </p:xfrm>
        <a:graphic>
          <a:graphicData uri="http://schemas.openxmlformats.org/drawingml/2006/table">
            <a:tbl>
              <a:tblPr firstRow="1" bandRow="1">
                <a:tableStyleId>{0E3FDE45-AF77-4B5C-9715-49D594BDF05E}</a:tableStyleId>
              </a:tblPr>
              <a:tblGrid>
                <a:gridCol w="1639323">
                  <a:extLst>
                    <a:ext uri="{9D8B030D-6E8A-4147-A177-3AD203B41FA5}">
                      <a16:colId xmlns:a16="http://schemas.microsoft.com/office/drawing/2014/main" val="216903545"/>
                    </a:ext>
                  </a:extLst>
                </a:gridCol>
                <a:gridCol w="5200389">
                  <a:extLst>
                    <a:ext uri="{9D8B030D-6E8A-4147-A177-3AD203B41FA5}">
                      <a16:colId xmlns:a16="http://schemas.microsoft.com/office/drawing/2014/main" val="1260151293"/>
                    </a:ext>
                  </a:extLst>
                </a:gridCol>
              </a:tblGrid>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@RequestBody annotation is applicable to handler methods of spring controller. spring should deserialize a request body into an 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538209">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@OneToOne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@OneToOne JPA annotation is used to map the source entity with the target entity, Hibernate maps the tables in your database to the Entity classes in your application.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09907822"/>
                  </a:ext>
                </a:extLst>
              </a:tr>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@OneToMany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@OneTo-Many relationship between table A and table B indicates that one row in</a:t>
                      </a:r>
                      <a:r>
                        <a:rPr lang="en-US" sz="1100" kern="1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100" kern="100" dirty="0">
                          <a:effectLst/>
                          <a:latin typeface="Calibri" panose="020F0502020204030204" pitchFamily="34" charset="0"/>
                          <a:ea typeface="Calibri" panose="020F0502020204030204" pitchFamily="34" charset="0"/>
                          <a:cs typeface="Mangal" panose="02040503050203030202" pitchFamily="18" charset="0"/>
                        </a:rPr>
                        <a:t>a table A link to many rows in table B but one row in table B links to only one row in table A.</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413901647"/>
                  </a:ext>
                </a:extLst>
              </a:tr>
              <a:tr h="431400">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@ManyToOne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49258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@ExceptionHandler</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@ExceptionHandler is an annotation used to handle the specific exceptions and sending the custom responses to the client.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28215507"/>
                  </a:ext>
                </a:extLst>
              </a:tr>
              <a:tr h="483043">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@ControllerAdvice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98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30225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95000"/>
                  </a:schemeClr>
                </a:solidFill>
              </a:rPr>
              <a:t>CONCLUSION</a:t>
            </a:r>
            <a:endParaRPr dirty="0">
              <a:solidFill>
                <a:schemeClr val="bg1">
                  <a:lumMod val="95000"/>
                </a:schemeClr>
              </a:solidFill>
            </a:endParaRPr>
          </a:p>
        </p:txBody>
      </p:sp>
      <p:sp>
        <p:nvSpPr>
          <p:cNvPr id="2" name="Google Shape;641;p30">
            <a:extLst>
              <a:ext uri="{FF2B5EF4-FFF2-40B4-BE49-F238E27FC236}">
                <a16:creationId xmlns:a16="http://schemas.microsoft.com/office/drawing/2014/main" id="{30B6EB42-E6C0-3ED6-3082-8E884C44C89F}"/>
              </a:ext>
            </a:extLst>
          </p:cNvPr>
          <p:cNvSpPr/>
          <p:nvPr/>
        </p:nvSpPr>
        <p:spPr>
          <a:xfrm>
            <a:off x="2621187" y="388824"/>
            <a:ext cx="426525" cy="39986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612;p30">
            <a:extLst>
              <a:ext uri="{FF2B5EF4-FFF2-40B4-BE49-F238E27FC236}">
                <a16:creationId xmlns:a16="http://schemas.microsoft.com/office/drawing/2014/main" id="{71D8EAA2-39AE-231E-9F97-2832E3BA548D}"/>
              </a:ext>
            </a:extLst>
          </p:cNvPr>
          <p:cNvGrpSpPr/>
          <p:nvPr/>
        </p:nvGrpSpPr>
        <p:grpSpPr>
          <a:xfrm>
            <a:off x="242848" y="387577"/>
            <a:ext cx="282019" cy="401111"/>
            <a:chOff x="3342275" y="2615925"/>
            <a:chExt cx="339700" cy="483150"/>
          </a:xfrm>
        </p:grpSpPr>
        <p:sp>
          <p:nvSpPr>
            <p:cNvPr id="4" name="Google Shape;613;p30">
              <a:extLst>
                <a:ext uri="{FF2B5EF4-FFF2-40B4-BE49-F238E27FC236}">
                  <a16:creationId xmlns:a16="http://schemas.microsoft.com/office/drawing/2014/main" id="{4BF077E4-1AF9-253D-0FD8-6E2800844E8D}"/>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14;p30">
              <a:extLst>
                <a:ext uri="{FF2B5EF4-FFF2-40B4-BE49-F238E27FC236}">
                  <a16:creationId xmlns:a16="http://schemas.microsoft.com/office/drawing/2014/main" id="{61B43C8D-3547-57A4-1E2B-C4D6047FAA2E}"/>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TextBox 7">
            <a:extLst>
              <a:ext uri="{FF2B5EF4-FFF2-40B4-BE49-F238E27FC236}">
                <a16:creationId xmlns:a16="http://schemas.microsoft.com/office/drawing/2014/main" id="{E3D9477D-BBE0-205C-2D7B-43075C0DD9D6}"/>
              </a:ext>
            </a:extLst>
          </p:cNvPr>
          <p:cNvSpPr txBox="1"/>
          <p:nvPr/>
        </p:nvSpPr>
        <p:spPr>
          <a:xfrm>
            <a:off x="1322832" y="1280523"/>
            <a:ext cx="6266688" cy="1384995"/>
          </a:xfrm>
          <a:prstGeom prst="rect">
            <a:avLst/>
          </a:prstGeom>
          <a:noFill/>
        </p:spPr>
        <p:txBody>
          <a:bodyPr wrap="square">
            <a:spAutoFit/>
          </a:bodyPr>
          <a:lstStyle/>
          <a:p>
            <a:r>
              <a:rPr lang="en-US" dirty="0">
                <a:solidFill>
                  <a:schemeClr val="accent4">
                    <a:lumMod val="40000"/>
                    <a:lumOff val="60000"/>
                  </a:schemeClr>
                </a:solidFill>
                <a:latin typeface="Times New Roman" panose="02020603050405020304" pitchFamily="18" charset="0"/>
                <a:cs typeface="Times New Roman" panose="02020603050405020304" pitchFamily="18" charset="0"/>
              </a:rPr>
              <a:t>In summary, a blog management system developed using Java, SQL, Angular, and Spring combines the power of back-end development, database management, front-end interactivity, and framework support to create a comprehensive and efficient solution. It enables the seamless management of blog content, enhances user experience, and provides necessary administrative tools for efficient system maintenance.</a:t>
            </a:r>
            <a:endParaRPr lang="en-US" b="0" i="0" dirty="0">
              <a:solidFill>
                <a:srgbClr val="374151"/>
              </a:solidFill>
              <a:effectLst/>
              <a:latin typeface="Abadi" panose="020B06040201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REGISTRATION FROM POSTMAN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C569F123-C434-4EA8-8E56-492350077BFA}"/>
              </a:ext>
            </a:extLst>
          </p:cNvPr>
          <p:cNvPicPr>
            <a:picLocks noChangeAspect="1"/>
          </p:cNvPicPr>
          <p:nvPr/>
        </p:nvPicPr>
        <p:blipFill rotWithShape="1">
          <a:blip r:embed="rId3"/>
          <a:srcRect l="28671" t="11564" r="1624" b="4887"/>
          <a:stretch/>
        </p:blipFill>
        <p:spPr>
          <a:xfrm>
            <a:off x="1392533" y="1033440"/>
            <a:ext cx="6358934" cy="37299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a:t>
            </a:r>
            <a:r>
              <a:rPr lang="en" dirty="0"/>
              <a:t> REGISTRATION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4" name="Picture 3">
            <a:extLst>
              <a:ext uri="{FF2B5EF4-FFF2-40B4-BE49-F238E27FC236}">
                <a16:creationId xmlns:a16="http://schemas.microsoft.com/office/drawing/2014/main" id="{B5689F99-45C2-46EB-B07B-BC3280160CD5}"/>
              </a:ext>
            </a:extLst>
          </p:cNvPr>
          <p:cNvPicPr>
            <a:picLocks noChangeAspect="1"/>
          </p:cNvPicPr>
          <p:nvPr/>
        </p:nvPicPr>
        <p:blipFill rotWithShape="1">
          <a:blip r:embed="rId3"/>
          <a:srcRect t="4150"/>
          <a:stretch/>
        </p:blipFill>
        <p:spPr>
          <a:xfrm>
            <a:off x="683762" y="956930"/>
            <a:ext cx="7545838" cy="3934049"/>
          </a:xfrm>
          <a:prstGeom prst="rect">
            <a:avLst/>
          </a:prstGeom>
        </p:spPr>
      </p:pic>
    </p:spTree>
    <p:extLst>
      <p:ext uri="{BB962C8B-B14F-4D97-AF65-F5344CB8AC3E}">
        <p14:creationId xmlns:p14="http://schemas.microsoft.com/office/powerpoint/2010/main" val="21067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a:t>
            </a:r>
            <a:r>
              <a:rPr lang="en" dirty="0"/>
              <a:t> TABLE</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E4FC4FE4-6D8A-427F-8CD2-D0079D5429FD}"/>
              </a:ext>
            </a:extLst>
          </p:cNvPr>
          <p:cNvPicPr>
            <a:picLocks noChangeAspect="1"/>
          </p:cNvPicPr>
          <p:nvPr/>
        </p:nvPicPr>
        <p:blipFill rotWithShape="1">
          <a:blip r:embed="rId3"/>
          <a:srcRect t="10698"/>
          <a:stretch/>
        </p:blipFill>
        <p:spPr>
          <a:xfrm>
            <a:off x="839972" y="851795"/>
            <a:ext cx="7464056" cy="4149357"/>
          </a:xfrm>
          <a:prstGeom prst="rect">
            <a:avLst/>
          </a:prstGeom>
        </p:spPr>
      </p:pic>
    </p:spTree>
    <p:extLst>
      <p:ext uri="{BB962C8B-B14F-4D97-AF65-F5344CB8AC3E}">
        <p14:creationId xmlns:p14="http://schemas.microsoft.com/office/powerpoint/2010/main" val="4256087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CREATE</a:t>
            </a:r>
            <a:r>
              <a:rPr lang="en" dirty="0"/>
              <a:t> </a:t>
            </a:r>
            <a:r>
              <a:rPr lang="en-US" dirty="0"/>
              <a:t>BLOG</a:t>
            </a:r>
            <a:r>
              <a:rPr lang="en" dirty="0"/>
              <a:t> FROM ADMIN</a:t>
            </a:r>
            <a:endParaRPr dirty="0"/>
          </a:p>
        </p:txBody>
      </p:sp>
      <p:pic>
        <p:nvPicPr>
          <p:cNvPr id="860" name="Google Shape;860;p39">
            <a:hlinkClick r:id="rId3"/>
          </p:cNvPr>
          <p:cNvPicPr preferRelativeResize="0"/>
          <p:nvPr/>
        </p:nvPicPr>
        <p:blipFill>
          <a:blip r:embed="rId4"/>
          <a:srcRect/>
          <a:stretch/>
        </p:blipFill>
        <p:spPr>
          <a:xfrm>
            <a:off x="1133321" y="1209669"/>
            <a:ext cx="6765346" cy="3128972"/>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2E73FB6F-E987-4CDA-8552-2EC695714D17}"/>
              </a:ext>
            </a:extLst>
          </p:cNvPr>
          <p:cNvPicPr>
            <a:picLocks noChangeAspect="1"/>
          </p:cNvPicPr>
          <p:nvPr/>
        </p:nvPicPr>
        <p:blipFill>
          <a:blip r:embed="rId5"/>
          <a:stretch>
            <a:fillRect/>
          </a:stretch>
        </p:blipFill>
        <p:spPr>
          <a:xfrm>
            <a:off x="959659" y="927114"/>
            <a:ext cx="7224681" cy="3921333"/>
          </a:xfrm>
          <a:prstGeom prst="rect">
            <a:avLst/>
          </a:prstGeom>
        </p:spPr>
      </p:pic>
    </p:spTree>
    <p:extLst>
      <p:ext uri="{BB962C8B-B14F-4D97-AF65-F5344CB8AC3E}">
        <p14:creationId xmlns:p14="http://schemas.microsoft.com/office/powerpoint/2010/main" val="1712039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BLOG POST TABLE</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B97E739E-0CDE-409E-AA6F-E1454F8C30DE}"/>
              </a:ext>
            </a:extLst>
          </p:cNvPr>
          <p:cNvPicPr>
            <a:picLocks noChangeAspect="1"/>
          </p:cNvPicPr>
          <p:nvPr/>
        </p:nvPicPr>
        <p:blipFill>
          <a:blip r:embed="rId3"/>
          <a:stretch>
            <a:fillRect/>
          </a:stretch>
        </p:blipFill>
        <p:spPr>
          <a:xfrm>
            <a:off x="595424" y="655094"/>
            <a:ext cx="7953152" cy="4346058"/>
          </a:xfrm>
          <a:prstGeom prst="rect">
            <a:avLst/>
          </a:prstGeom>
        </p:spPr>
      </p:pic>
    </p:spTree>
    <p:extLst>
      <p:ext uri="{BB962C8B-B14F-4D97-AF65-F5344CB8AC3E}">
        <p14:creationId xmlns:p14="http://schemas.microsoft.com/office/powerpoint/2010/main" val="512038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BLOG </a:t>
            </a:r>
            <a:r>
              <a:rPr lang="en" dirty="0"/>
              <a:t>LIST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F3DF4602-46C1-4790-A996-FA0451ED8B91}"/>
              </a:ext>
            </a:extLst>
          </p:cNvPr>
          <p:cNvPicPr>
            <a:picLocks noChangeAspect="1"/>
          </p:cNvPicPr>
          <p:nvPr/>
        </p:nvPicPr>
        <p:blipFill>
          <a:blip r:embed="rId3"/>
          <a:stretch>
            <a:fillRect/>
          </a:stretch>
        </p:blipFill>
        <p:spPr>
          <a:xfrm>
            <a:off x="691116" y="715348"/>
            <a:ext cx="7612912" cy="4042307"/>
          </a:xfrm>
          <a:prstGeom prst="rect">
            <a:avLst/>
          </a:prstGeom>
        </p:spPr>
      </p:pic>
    </p:spTree>
    <p:extLst>
      <p:ext uri="{BB962C8B-B14F-4D97-AF65-F5344CB8AC3E}">
        <p14:creationId xmlns:p14="http://schemas.microsoft.com/office/powerpoint/2010/main" val="350077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a:t>
            </a:r>
            <a:r>
              <a:rPr lang="en" dirty="0"/>
              <a:t> SIGNIN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66C43371-C041-4E83-9CF2-D6B5CF422FCB}"/>
              </a:ext>
            </a:extLst>
          </p:cNvPr>
          <p:cNvPicPr>
            <a:picLocks noChangeAspect="1"/>
          </p:cNvPicPr>
          <p:nvPr/>
        </p:nvPicPr>
        <p:blipFill rotWithShape="1">
          <a:blip r:embed="rId3"/>
          <a:srcRect t="13890" b="6129"/>
          <a:stretch/>
        </p:blipFill>
        <p:spPr>
          <a:xfrm>
            <a:off x="1154275" y="970528"/>
            <a:ext cx="6835450" cy="3644002"/>
          </a:xfrm>
          <a:prstGeom prst="rect">
            <a:avLst/>
          </a:prstGeom>
        </p:spPr>
      </p:pic>
    </p:spTree>
    <p:extLst>
      <p:ext uri="{BB962C8B-B14F-4D97-AF65-F5344CB8AC3E}">
        <p14:creationId xmlns:p14="http://schemas.microsoft.com/office/powerpoint/2010/main" val="293506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HOME PAGE</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1BB177CA-BC18-4375-BF47-92883A0D0CB4}"/>
              </a:ext>
            </a:extLst>
          </p:cNvPr>
          <p:cNvPicPr>
            <a:picLocks noChangeAspect="1"/>
          </p:cNvPicPr>
          <p:nvPr/>
        </p:nvPicPr>
        <p:blipFill>
          <a:blip r:embed="rId3"/>
          <a:stretch>
            <a:fillRect/>
          </a:stretch>
        </p:blipFill>
        <p:spPr>
          <a:xfrm>
            <a:off x="1154275" y="745917"/>
            <a:ext cx="6835450" cy="3816774"/>
          </a:xfrm>
          <a:prstGeom prst="rect">
            <a:avLst/>
          </a:prstGeom>
        </p:spPr>
      </p:pic>
    </p:spTree>
    <p:extLst>
      <p:ext uri="{BB962C8B-B14F-4D97-AF65-F5344CB8AC3E}">
        <p14:creationId xmlns:p14="http://schemas.microsoft.com/office/powerpoint/2010/main" val="141493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605700" y="2669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43" name="Google Shape;343;p23"/>
          <p:cNvSpPr txBox="1">
            <a:spLocks noGrp="1"/>
          </p:cNvSpPr>
          <p:nvPr>
            <p:ph type="body" idx="1"/>
          </p:nvPr>
        </p:nvSpPr>
        <p:spPr>
          <a:xfrm>
            <a:off x="434250" y="1185000"/>
            <a:ext cx="7704000" cy="2773500"/>
          </a:xfrm>
          <a:prstGeom prst="rect">
            <a:avLst/>
          </a:prstGeom>
        </p:spPr>
        <p:txBody>
          <a:bodyPr spcFirstLastPara="1" wrap="square" lIns="91425" tIns="91425" rIns="91425" bIns="91425" anchor="t" anchorCtr="0">
            <a:noAutofit/>
          </a:bodyPr>
          <a:lstStyle/>
          <a:p>
            <a:pPr marL="311150" indent="-171450">
              <a:buSzPts val="1400"/>
            </a:pPr>
            <a:r>
              <a:rPr lang="en-US" sz="1600" dirty="0"/>
              <a:t>The Blog Management System Project has been developed on AngularJS, NodeJS and </a:t>
            </a:r>
            <a:r>
              <a:rPr lang="en-US" sz="1600" dirty="0" err="1"/>
              <a:t>Mysql</a:t>
            </a:r>
            <a:r>
              <a:rPr lang="en-US" sz="1600" dirty="0"/>
              <a:t>. We are providing </a:t>
            </a:r>
            <a:r>
              <a:rPr lang="en-US" sz="1600" dirty="0" err="1"/>
              <a:t>angularjs</a:t>
            </a:r>
            <a:r>
              <a:rPr lang="en-US" sz="1600" dirty="0"/>
              <a:t> projects with source code, database, and documentation. This application is very simple and impressive. </a:t>
            </a:r>
          </a:p>
          <a:p>
            <a:pPr marL="311150" indent="-171450">
              <a:buSzPts val="1400"/>
            </a:pPr>
            <a:r>
              <a:rPr lang="en-US" sz="1600" dirty="0"/>
              <a:t>The main objective behind this </a:t>
            </a:r>
            <a:r>
              <a:rPr lang="en-US" sz="1600" dirty="0" err="1"/>
              <a:t>angularjs</a:t>
            </a:r>
            <a:r>
              <a:rPr lang="en-US" sz="1600" dirty="0"/>
              <a:t> application Blog Management System is to provide simple blog system to share the information and thoughts on many topics. There is a  role user that is admin in this project who can only post the blog. User can  read the blog ,like or dislike the blog,  comment on the blog . In this project only Admin can update or delete the blog which admin created himself.</a:t>
            </a:r>
            <a:endParaRPr sz="1600" dirty="0"/>
          </a:p>
        </p:txBody>
      </p:sp>
      <p:grpSp>
        <p:nvGrpSpPr>
          <p:cNvPr id="2" name="Google Shape;1280;p49">
            <a:extLst>
              <a:ext uri="{FF2B5EF4-FFF2-40B4-BE49-F238E27FC236}">
                <a16:creationId xmlns:a16="http://schemas.microsoft.com/office/drawing/2014/main" id="{75E990E1-C424-B0CC-5A3A-7CD144146D85}"/>
              </a:ext>
            </a:extLst>
          </p:cNvPr>
          <p:cNvGrpSpPr/>
          <p:nvPr/>
        </p:nvGrpSpPr>
        <p:grpSpPr>
          <a:xfrm>
            <a:off x="7643415" y="3652822"/>
            <a:ext cx="878285" cy="862028"/>
            <a:chOff x="4992525" y="1047062"/>
            <a:chExt cx="2624530" cy="1703569"/>
          </a:xfrm>
        </p:grpSpPr>
        <p:sp>
          <p:nvSpPr>
            <p:cNvPr id="3" name="Google Shape;1281;p49">
              <a:extLst>
                <a:ext uri="{FF2B5EF4-FFF2-40B4-BE49-F238E27FC236}">
                  <a16:creationId xmlns:a16="http://schemas.microsoft.com/office/drawing/2014/main" id="{9223E483-AB82-F119-2C30-FF742A6BA86A}"/>
                </a:ext>
              </a:extLst>
            </p:cNvPr>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9">
              <a:extLst>
                <a:ext uri="{FF2B5EF4-FFF2-40B4-BE49-F238E27FC236}">
                  <a16:creationId xmlns:a16="http://schemas.microsoft.com/office/drawing/2014/main" id="{6E40776F-C693-0748-24E8-B5B8B3001111}"/>
                </a:ext>
              </a:extLst>
            </p:cNvPr>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9">
              <a:extLst>
                <a:ext uri="{FF2B5EF4-FFF2-40B4-BE49-F238E27FC236}">
                  <a16:creationId xmlns:a16="http://schemas.microsoft.com/office/drawing/2014/main" id="{222D51BD-D105-B026-AAD0-ABCA096DFED6}"/>
                </a:ext>
              </a:extLst>
            </p:cNvPr>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9">
              <a:extLst>
                <a:ext uri="{FF2B5EF4-FFF2-40B4-BE49-F238E27FC236}">
                  <a16:creationId xmlns:a16="http://schemas.microsoft.com/office/drawing/2014/main" id="{B5C62520-82BC-2F79-D4BB-A28147F447E4}"/>
                </a:ext>
              </a:extLst>
            </p:cNvPr>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9">
              <a:extLst>
                <a:ext uri="{FF2B5EF4-FFF2-40B4-BE49-F238E27FC236}">
                  <a16:creationId xmlns:a16="http://schemas.microsoft.com/office/drawing/2014/main" id="{428B75BD-D987-B65A-2F80-9F53085A8659}"/>
                </a:ext>
              </a:extLst>
            </p:cNvPr>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9">
              <a:extLst>
                <a:ext uri="{FF2B5EF4-FFF2-40B4-BE49-F238E27FC236}">
                  <a16:creationId xmlns:a16="http://schemas.microsoft.com/office/drawing/2014/main" id="{01DE699C-ECBD-4082-84FB-8B9D8499D6F0}"/>
                </a:ext>
              </a:extLst>
            </p:cNvPr>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9">
              <a:extLst>
                <a:ext uri="{FF2B5EF4-FFF2-40B4-BE49-F238E27FC236}">
                  <a16:creationId xmlns:a16="http://schemas.microsoft.com/office/drawing/2014/main" id="{D3AB4248-DC45-322E-ADF5-9E13AED7DF1B}"/>
                </a:ext>
              </a:extLst>
            </p:cNvPr>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8;p49">
              <a:extLst>
                <a:ext uri="{FF2B5EF4-FFF2-40B4-BE49-F238E27FC236}">
                  <a16:creationId xmlns:a16="http://schemas.microsoft.com/office/drawing/2014/main" id="{2C2A64BA-2DF5-EB1B-6EAE-CD37FCC67053}"/>
                </a:ext>
              </a:extLst>
            </p:cNvPr>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9;p49">
              <a:extLst>
                <a:ext uri="{FF2B5EF4-FFF2-40B4-BE49-F238E27FC236}">
                  <a16:creationId xmlns:a16="http://schemas.microsoft.com/office/drawing/2014/main" id="{FBE1DE33-3C47-4B0A-E8BA-CBC9129C52C6}"/>
                </a:ext>
              </a:extLst>
            </p:cNvPr>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90;p49">
              <a:extLst>
                <a:ext uri="{FF2B5EF4-FFF2-40B4-BE49-F238E27FC236}">
                  <a16:creationId xmlns:a16="http://schemas.microsoft.com/office/drawing/2014/main" id="{D2188C25-1EA3-E2D5-CFBD-8FCAAFC694D1}"/>
                </a:ext>
              </a:extLst>
            </p:cNvPr>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1;p49">
              <a:extLst>
                <a:ext uri="{FF2B5EF4-FFF2-40B4-BE49-F238E27FC236}">
                  <a16:creationId xmlns:a16="http://schemas.microsoft.com/office/drawing/2014/main" id="{737F2832-3225-0405-2C67-CA855AC1D14C}"/>
                </a:ext>
              </a:extLst>
            </p:cNvPr>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2;p49">
              <a:extLst>
                <a:ext uri="{FF2B5EF4-FFF2-40B4-BE49-F238E27FC236}">
                  <a16:creationId xmlns:a16="http://schemas.microsoft.com/office/drawing/2014/main" id="{62515F0F-AB9F-1954-003E-E15A5BE9F143}"/>
                </a:ext>
              </a:extLst>
            </p:cNvPr>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3;p49">
              <a:extLst>
                <a:ext uri="{FF2B5EF4-FFF2-40B4-BE49-F238E27FC236}">
                  <a16:creationId xmlns:a16="http://schemas.microsoft.com/office/drawing/2014/main" id="{87390B86-62BE-2EB8-139B-437B93D4E9ED}"/>
                </a:ext>
              </a:extLst>
            </p:cNvPr>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4;p49">
              <a:extLst>
                <a:ext uri="{FF2B5EF4-FFF2-40B4-BE49-F238E27FC236}">
                  <a16:creationId xmlns:a16="http://schemas.microsoft.com/office/drawing/2014/main" id="{EEA6D2CA-9849-E820-7B87-BA9CD4CE26AC}"/>
                </a:ext>
              </a:extLst>
            </p:cNvPr>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5;p49">
              <a:extLst>
                <a:ext uri="{FF2B5EF4-FFF2-40B4-BE49-F238E27FC236}">
                  <a16:creationId xmlns:a16="http://schemas.microsoft.com/office/drawing/2014/main" id="{DBBA186F-A03B-4D21-B5A4-1DEA1B898FC6}"/>
                </a:ext>
              </a:extLst>
            </p:cNvPr>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6;p49">
              <a:extLst>
                <a:ext uri="{FF2B5EF4-FFF2-40B4-BE49-F238E27FC236}">
                  <a16:creationId xmlns:a16="http://schemas.microsoft.com/office/drawing/2014/main" id="{C5C9325E-101A-573E-33AE-F3F7C238F97C}"/>
                </a:ext>
              </a:extLst>
            </p:cNvPr>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7;p49">
              <a:extLst>
                <a:ext uri="{FF2B5EF4-FFF2-40B4-BE49-F238E27FC236}">
                  <a16:creationId xmlns:a16="http://schemas.microsoft.com/office/drawing/2014/main" id="{FE189DBF-1209-CF23-8781-1BF1DA86C458}"/>
                </a:ext>
              </a:extLst>
            </p:cNvPr>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8;p49">
              <a:extLst>
                <a:ext uri="{FF2B5EF4-FFF2-40B4-BE49-F238E27FC236}">
                  <a16:creationId xmlns:a16="http://schemas.microsoft.com/office/drawing/2014/main" id="{980BBEF5-9273-9BC0-5D36-7A9AF1D819CB}"/>
                </a:ext>
              </a:extLst>
            </p:cNvPr>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9;p49">
              <a:extLst>
                <a:ext uri="{FF2B5EF4-FFF2-40B4-BE49-F238E27FC236}">
                  <a16:creationId xmlns:a16="http://schemas.microsoft.com/office/drawing/2014/main" id="{23534B82-857A-12A1-C1B7-DD70CAECDAAC}"/>
                </a:ext>
              </a:extLst>
            </p:cNvPr>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0;p49">
              <a:extLst>
                <a:ext uri="{FF2B5EF4-FFF2-40B4-BE49-F238E27FC236}">
                  <a16:creationId xmlns:a16="http://schemas.microsoft.com/office/drawing/2014/main" id="{093C4695-0492-6B8B-11DD-400F561212BE}"/>
                </a:ext>
              </a:extLst>
            </p:cNvPr>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1;p49">
              <a:extLst>
                <a:ext uri="{FF2B5EF4-FFF2-40B4-BE49-F238E27FC236}">
                  <a16:creationId xmlns:a16="http://schemas.microsoft.com/office/drawing/2014/main" id="{13D01C93-8E83-B62C-D419-68548DFD8DEE}"/>
                </a:ext>
              </a:extLst>
            </p:cNvPr>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2;p49">
              <a:extLst>
                <a:ext uri="{FF2B5EF4-FFF2-40B4-BE49-F238E27FC236}">
                  <a16:creationId xmlns:a16="http://schemas.microsoft.com/office/drawing/2014/main" id="{797B0D59-2906-EC7C-150B-65B536B3719C}"/>
                </a:ext>
              </a:extLst>
            </p:cNvPr>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3;p49">
              <a:extLst>
                <a:ext uri="{FF2B5EF4-FFF2-40B4-BE49-F238E27FC236}">
                  <a16:creationId xmlns:a16="http://schemas.microsoft.com/office/drawing/2014/main" id="{67FB106B-EB21-78BD-D915-83D672765A90}"/>
                </a:ext>
              </a:extLst>
            </p:cNvPr>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4;p49">
              <a:extLst>
                <a:ext uri="{FF2B5EF4-FFF2-40B4-BE49-F238E27FC236}">
                  <a16:creationId xmlns:a16="http://schemas.microsoft.com/office/drawing/2014/main" id="{5C4BB501-9F5A-E07E-AAAC-057627FB0E21}"/>
                </a:ext>
              </a:extLst>
            </p:cNvPr>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5;p49">
              <a:extLst>
                <a:ext uri="{FF2B5EF4-FFF2-40B4-BE49-F238E27FC236}">
                  <a16:creationId xmlns:a16="http://schemas.microsoft.com/office/drawing/2014/main" id="{BF91D86B-EC46-64BD-0DA3-F2B2570540D1}"/>
                </a:ext>
              </a:extLst>
            </p:cNvPr>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6;p49">
              <a:extLst>
                <a:ext uri="{FF2B5EF4-FFF2-40B4-BE49-F238E27FC236}">
                  <a16:creationId xmlns:a16="http://schemas.microsoft.com/office/drawing/2014/main" id="{6F30C06B-1217-75DA-DFDF-42E0051527F8}"/>
                </a:ext>
              </a:extLst>
            </p:cNvPr>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7;p49">
              <a:extLst>
                <a:ext uri="{FF2B5EF4-FFF2-40B4-BE49-F238E27FC236}">
                  <a16:creationId xmlns:a16="http://schemas.microsoft.com/office/drawing/2014/main" id="{27785D0C-5A23-B927-7157-12BF73D0889C}"/>
                </a:ext>
              </a:extLst>
            </p:cNvPr>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8;p49">
              <a:extLst>
                <a:ext uri="{FF2B5EF4-FFF2-40B4-BE49-F238E27FC236}">
                  <a16:creationId xmlns:a16="http://schemas.microsoft.com/office/drawing/2014/main" id="{A85F314A-DC84-CA5D-E5CF-049CE9097C93}"/>
                </a:ext>
              </a:extLst>
            </p:cNvPr>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9;p49">
              <a:extLst>
                <a:ext uri="{FF2B5EF4-FFF2-40B4-BE49-F238E27FC236}">
                  <a16:creationId xmlns:a16="http://schemas.microsoft.com/office/drawing/2014/main" id="{2FFBC6D7-7848-AF76-074A-DF50B53731E2}"/>
                </a:ext>
              </a:extLst>
            </p:cNvPr>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0;p49">
              <a:extLst>
                <a:ext uri="{FF2B5EF4-FFF2-40B4-BE49-F238E27FC236}">
                  <a16:creationId xmlns:a16="http://schemas.microsoft.com/office/drawing/2014/main" id="{354FB800-024C-F3E8-2D02-38A825DFB015}"/>
                </a:ext>
              </a:extLst>
            </p:cNvPr>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1;p49">
              <a:extLst>
                <a:ext uri="{FF2B5EF4-FFF2-40B4-BE49-F238E27FC236}">
                  <a16:creationId xmlns:a16="http://schemas.microsoft.com/office/drawing/2014/main" id="{354004D3-5F56-E056-2D7B-BCD090CC57EB}"/>
                </a:ext>
              </a:extLst>
            </p:cNvPr>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312;p49">
              <a:extLst>
                <a:ext uri="{FF2B5EF4-FFF2-40B4-BE49-F238E27FC236}">
                  <a16:creationId xmlns:a16="http://schemas.microsoft.com/office/drawing/2014/main" id="{63186186-2C37-7E61-9420-832C88524B51}"/>
                </a:ext>
              </a:extLst>
            </p:cNvPr>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3;p49">
              <a:extLst>
                <a:ext uri="{FF2B5EF4-FFF2-40B4-BE49-F238E27FC236}">
                  <a16:creationId xmlns:a16="http://schemas.microsoft.com/office/drawing/2014/main" id="{FCF4BB74-80C5-C897-A47A-3F6B5BFC9322}"/>
                </a:ext>
              </a:extLst>
            </p:cNvPr>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BLOG</a:t>
            </a:r>
            <a:r>
              <a:rPr lang="en" dirty="0"/>
              <a:t> </a:t>
            </a:r>
            <a:r>
              <a:rPr lang="en-US" dirty="0"/>
              <a:t>CONTENT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91F9E997-CC72-4D4E-AD79-74E650133069}"/>
              </a:ext>
            </a:extLst>
          </p:cNvPr>
          <p:cNvPicPr>
            <a:picLocks noChangeAspect="1"/>
          </p:cNvPicPr>
          <p:nvPr/>
        </p:nvPicPr>
        <p:blipFill rotWithShape="1">
          <a:blip r:embed="rId3"/>
          <a:srcRect t="13890" b="18952"/>
          <a:stretch/>
        </p:blipFill>
        <p:spPr>
          <a:xfrm>
            <a:off x="935665" y="952954"/>
            <a:ext cx="7054060" cy="3452616"/>
          </a:xfrm>
          <a:prstGeom prst="rect">
            <a:avLst/>
          </a:prstGeom>
        </p:spPr>
      </p:pic>
    </p:spTree>
    <p:extLst>
      <p:ext uri="{BB962C8B-B14F-4D97-AF65-F5344CB8AC3E}">
        <p14:creationId xmlns:p14="http://schemas.microsoft.com/office/powerpoint/2010/main" val="259282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a:t>
            </a:r>
            <a:r>
              <a:rPr lang="en" dirty="0"/>
              <a:t> </a:t>
            </a:r>
            <a:r>
              <a:rPr lang="en-US" dirty="0"/>
              <a:t>COMMENT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9BB7A687-5F1E-46CD-9721-629AB7E6063B}"/>
              </a:ext>
            </a:extLst>
          </p:cNvPr>
          <p:cNvPicPr>
            <a:picLocks noChangeAspect="1"/>
          </p:cNvPicPr>
          <p:nvPr/>
        </p:nvPicPr>
        <p:blipFill rotWithShape="1">
          <a:blip r:embed="rId3"/>
          <a:srcRect l="9535" t="13635" r="10036" b="40971"/>
          <a:stretch/>
        </p:blipFill>
        <p:spPr>
          <a:xfrm>
            <a:off x="894774" y="572224"/>
            <a:ext cx="7354452" cy="2333720"/>
          </a:xfrm>
          <a:prstGeom prst="rect">
            <a:avLst/>
          </a:prstGeom>
        </p:spPr>
      </p:pic>
    </p:spTree>
    <p:extLst>
      <p:ext uri="{BB962C8B-B14F-4D97-AF65-F5344CB8AC3E}">
        <p14:creationId xmlns:p14="http://schemas.microsoft.com/office/powerpoint/2010/main" val="180669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View Comment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2" name="Picture 1">
            <a:extLst>
              <a:ext uri="{FF2B5EF4-FFF2-40B4-BE49-F238E27FC236}">
                <a16:creationId xmlns:a16="http://schemas.microsoft.com/office/drawing/2014/main" id="{F1BE07AF-9A9C-4D3B-B4C4-D08C041905A7}"/>
              </a:ext>
            </a:extLst>
          </p:cNvPr>
          <p:cNvPicPr>
            <a:picLocks noChangeAspect="1"/>
          </p:cNvPicPr>
          <p:nvPr/>
        </p:nvPicPr>
        <p:blipFill rotWithShape="1">
          <a:blip r:embed="rId3"/>
          <a:srcRect t="13890" b="4417"/>
          <a:stretch/>
        </p:blipFill>
        <p:spPr>
          <a:xfrm>
            <a:off x="1002440" y="715348"/>
            <a:ext cx="7139120" cy="4199861"/>
          </a:xfrm>
          <a:prstGeom prst="rect">
            <a:avLst/>
          </a:prstGeom>
        </p:spPr>
      </p:pic>
    </p:spTree>
    <p:extLst>
      <p:ext uri="{BB962C8B-B14F-4D97-AF65-F5344CB8AC3E}">
        <p14:creationId xmlns:p14="http://schemas.microsoft.com/office/powerpoint/2010/main" val="4000069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2255878"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THANK</a:t>
            </a:r>
            <a:br>
              <a:rPr lang="en" sz="8800" dirty="0"/>
            </a:br>
            <a:r>
              <a:rPr lang="en" sz="8800" dirty="0"/>
              <a:t>YOU</a:t>
            </a:r>
            <a:endParaRPr sz="8800" dirty="0"/>
          </a:p>
        </p:txBody>
      </p:sp>
      <p:grpSp>
        <p:nvGrpSpPr>
          <p:cNvPr id="1226" name="Google Shape;1226;p49"/>
          <p:cNvGrpSpPr/>
          <p:nvPr/>
        </p:nvGrpSpPr>
        <p:grpSpPr>
          <a:xfrm>
            <a:off x="1002104" y="3414643"/>
            <a:ext cx="1303063" cy="1123309"/>
            <a:chOff x="2228575" y="2909850"/>
            <a:chExt cx="532950" cy="459450"/>
          </a:xfrm>
        </p:grpSpPr>
        <p:sp>
          <p:nvSpPr>
            <p:cNvPr id="1227" name="Google Shape;1227;p49"/>
            <p:cNvSpPr/>
            <p:nvPr/>
          </p:nvSpPr>
          <p:spPr>
            <a:xfrm>
              <a:off x="2228575" y="2909850"/>
              <a:ext cx="532950" cy="459450"/>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2228575" y="3007325"/>
              <a:ext cx="532950" cy="57250"/>
            </a:xfrm>
            <a:custGeom>
              <a:avLst/>
              <a:gdLst/>
              <a:ahLst/>
              <a:cxnLst/>
              <a:rect l="l" t="t" r="r" b="b"/>
              <a:pathLst>
                <a:path w="21318" h="2290" extrusionOk="0">
                  <a:moveTo>
                    <a:pt x="1" y="1"/>
                  </a:moveTo>
                  <a:lnTo>
                    <a:pt x="1" y="2290"/>
                  </a:lnTo>
                  <a:lnTo>
                    <a:pt x="21317" y="2290"/>
                  </a:lnTo>
                  <a:lnTo>
                    <a:pt x="21317" y="1"/>
                  </a:ln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2228575" y="2909850"/>
              <a:ext cx="532950" cy="34675"/>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2258750" y="2917825"/>
              <a:ext cx="18600" cy="18775"/>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9"/>
            <p:cNvSpPr/>
            <p:nvPr/>
          </p:nvSpPr>
          <p:spPr>
            <a:xfrm>
              <a:off x="2291225" y="2917825"/>
              <a:ext cx="18825" cy="18775"/>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2323900" y="2917825"/>
              <a:ext cx="18650" cy="18775"/>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2331700" y="3020500"/>
              <a:ext cx="309250" cy="30350"/>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2600325" y="3020500"/>
              <a:ext cx="40625" cy="30350"/>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612925" y="3028075"/>
              <a:ext cx="15375" cy="15200"/>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255150" y="2964925"/>
              <a:ext cx="22025" cy="22025"/>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297375" y="2964925"/>
              <a:ext cx="242100" cy="22025"/>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348475" y="3090375"/>
              <a:ext cx="277875" cy="101500"/>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372125" y="3127950"/>
              <a:ext cx="230550" cy="520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372125" y="3102125"/>
              <a:ext cx="230550" cy="11200"/>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348475" y="3217450"/>
              <a:ext cx="277875" cy="101500"/>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372125" y="3255200"/>
              <a:ext cx="230550" cy="520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2372125" y="3229375"/>
              <a:ext cx="230550" cy="11025"/>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2644725" y="3089475"/>
              <a:ext cx="100375" cy="101500"/>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2682800" y="3102475"/>
              <a:ext cx="53450" cy="10500"/>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2663150" y="3127025"/>
              <a:ext cx="73100" cy="25125"/>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9"/>
            <p:cNvSpPr/>
            <p:nvPr/>
          </p:nvSpPr>
          <p:spPr>
            <a:xfrm>
              <a:off x="2653575" y="3098150"/>
              <a:ext cx="19125" cy="1917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2644725" y="3217450"/>
              <a:ext cx="100375" cy="101500"/>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2682800" y="3230625"/>
              <a:ext cx="53450" cy="10350"/>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2663150" y="3255025"/>
              <a:ext cx="73100" cy="25275"/>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653575" y="3226125"/>
              <a:ext cx="19125" cy="19350"/>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245050" y="3110050"/>
              <a:ext cx="22025" cy="22025"/>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245050" y="3168900"/>
              <a:ext cx="22025" cy="22250"/>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245050" y="3227950"/>
              <a:ext cx="22025" cy="22025"/>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245050" y="3286775"/>
              <a:ext cx="22025" cy="22075"/>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2276075" y="3113300"/>
              <a:ext cx="54575" cy="14675"/>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276075" y="3172700"/>
              <a:ext cx="54575" cy="1462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2276075" y="3231925"/>
              <a:ext cx="54575" cy="14800"/>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2276075" y="3291275"/>
              <a:ext cx="54575" cy="14850"/>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9"/>
          <p:cNvGrpSpPr/>
          <p:nvPr/>
        </p:nvGrpSpPr>
        <p:grpSpPr>
          <a:xfrm>
            <a:off x="2614514" y="1299025"/>
            <a:ext cx="907038" cy="948038"/>
            <a:chOff x="914400" y="2891825"/>
            <a:chExt cx="495000" cy="517375"/>
          </a:xfrm>
        </p:grpSpPr>
        <p:sp>
          <p:nvSpPr>
            <p:cNvPr id="1261" name="Google Shape;1261;p49"/>
            <p:cNvSpPr/>
            <p:nvPr/>
          </p:nvSpPr>
          <p:spPr>
            <a:xfrm>
              <a:off x="914400" y="2891825"/>
              <a:ext cx="495000" cy="517375"/>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914400" y="2891825"/>
              <a:ext cx="495000" cy="38100"/>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933525" y="2902275"/>
              <a:ext cx="16975" cy="17000"/>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963125" y="2902275"/>
              <a:ext cx="17175" cy="17000"/>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992725" y="2902275"/>
              <a:ext cx="17175" cy="17000"/>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953950" y="2963825"/>
              <a:ext cx="103275" cy="18100"/>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082625" y="2963825"/>
              <a:ext cx="287450" cy="18100"/>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954475" y="3019975"/>
              <a:ext cx="29075" cy="2892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954475" y="3065650"/>
              <a:ext cx="29075" cy="29100"/>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954475" y="3111300"/>
              <a:ext cx="29075" cy="29100"/>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998700" y="3027400"/>
              <a:ext cx="188825" cy="14100"/>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998700" y="3073050"/>
              <a:ext cx="188825" cy="14100"/>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998700" y="3118900"/>
              <a:ext cx="188825" cy="14100"/>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1217150" y="3027400"/>
              <a:ext cx="152350" cy="105600"/>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974875" y="3257175"/>
              <a:ext cx="374225" cy="13775"/>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974875" y="3284600"/>
              <a:ext cx="374225" cy="13600"/>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974875" y="3311875"/>
              <a:ext cx="374225" cy="13575"/>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974875" y="3339150"/>
              <a:ext cx="374225" cy="13550"/>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1016025" y="3189850"/>
              <a:ext cx="291750" cy="3955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9"/>
          <p:cNvGrpSpPr/>
          <p:nvPr/>
        </p:nvGrpSpPr>
        <p:grpSpPr>
          <a:xfrm>
            <a:off x="788330" y="1944672"/>
            <a:ext cx="1730615" cy="1123334"/>
            <a:chOff x="4992525" y="1047062"/>
            <a:chExt cx="2624530" cy="1703569"/>
          </a:xfrm>
        </p:grpSpPr>
        <p:sp>
          <p:nvSpPr>
            <p:cNvPr id="1281" name="Google Shape;1281;p49"/>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9"/>
          <p:cNvGrpSpPr/>
          <p:nvPr/>
        </p:nvGrpSpPr>
        <p:grpSpPr>
          <a:xfrm>
            <a:off x="2646028" y="2997650"/>
            <a:ext cx="1124134" cy="1349539"/>
            <a:chOff x="1468775" y="2444825"/>
            <a:chExt cx="719400" cy="863650"/>
          </a:xfrm>
        </p:grpSpPr>
        <p:sp>
          <p:nvSpPr>
            <p:cNvPr id="1327" name="Google Shape;1327;p49"/>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9"/>
          <p:cNvGrpSpPr/>
          <p:nvPr/>
        </p:nvGrpSpPr>
        <p:grpSpPr>
          <a:xfrm>
            <a:off x="2134165" y="1499561"/>
            <a:ext cx="420796" cy="371887"/>
            <a:chOff x="-3137650" y="2787000"/>
            <a:chExt cx="291450" cy="257575"/>
          </a:xfrm>
        </p:grpSpPr>
        <p:sp>
          <p:nvSpPr>
            <p:cNvPr id="1363" name="Google Shape;1363;p49"/>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9"/>
          <p:cNvGrpSpPr/>
          <p:nvPr/>
        </p:nvGrpSpPr>
        <p:grpSpPr>
          <a:xfrm>
            <a:off x="2834848" y="853480"/>
            <a:ext cx="420796" cy="421914"/>
            <a:chOff x="-1333200" y="2770450"/>
            <a:chExt cx="291450" cy="292225"/>
          </a:xfrm>
        </p:grpSpPr>
        <p:sp>
          <p:nvSpPr>
            <p:cNvPr id="1381" name="Google Shape;1381;p49"/>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a:off x="2673359" y="2323455"/>
            <a:ext cx="371887" cy="423069"/>
            <a:chOff x="-1684475" y="2049000"/>
            <a:chExt cx="257575" cy="293025"/>
          </a:xfrm>
        </p:grpSpPr>
        <p:sp>
          <p:nvSpPr>
            <p:cNvPr id="1384" name="Google Shape;1384;p49"/>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904150" y="305050"/>
            <a:ext cx="7704000" cy="576000"/>
          </a:xfrm>
        </p:spPr>
        <p:txBody>
          <a:bodyPr/>
          <a:lstStyle/>
          <a:p>
            <a:r>
              <a:rPr lang="en-IN" dirty="0"/>
              <a:t>PROJECT OBJECTIVE</a:t>
            </a:r>
          </a:p>
        </p:txBody>
      </p:sp>
      <p:sp>
        <p:nvSpPr>
          <p:cNvPr id="3" name="Text Placeholder 2">
            <a:extLst>
              <a:ext uri="{FF2B5EF4-FFF2-40B4-BE49-F238E27FC236}">
                <a16:creationId xmlns:a16="http://schemas.microsoft.com/office/drawing/2014/main" id="{9C2B1B73-7030-8283-8786-CD1A20D242C0}"/>
              </a:ext>
            </a:extLst>
          </p:cNvPr>
          <p:cNvSpPr>
            <a:spLocks noGrp="1"/>
          </p:cNvSpPr>
          <p:nvPr>
            <p:ph type="body" idx="1"/>
          </p:nvPr>
        </p:nvSpPr>
        <p:spPr>
          <a:xfrm>
            <a:off x="605700" y="1027100"/>
            <a:ext cx="5934800" cy="2773500"/>
          </a:xfrm>
        </p:spPr>
        <p:txBody>
          <a:bodyPr/>
          <a:lstStyle/>
          <a:p>
            <a:r>
              <a:rPr lang="en-US" sz="1200" dirty="0">
                <a:solidFill>
                  <a:schemeClr val="tx1">
                    <a:lumMod val="75000"/>
                  </a:schemeClr>
                </a:solidFill>
                <a:latin typeface="+mn-lt"/>
              </a:rPr>
              <a:t>The purpose of our application is to provide customers with a convenient and user-friendly platform to post the blog and view or read the blog. It aims to make the easy for user in such that way user can view or read the blog according to their interested topics like sports, politics, jobs etc.​</a:t>
            </a:r>
          </a:p>
          <a:p>
            <a:endParaRPr lang="en-US" sz="1200" dirty="0">
              <a:solidFill>
                <a:schemeClr val="tx1">
                  <a:lumMod val="75000"/>
                </a:schemeClr>
              </a:solidFill>
              <a:latin typeface="+mn-lt"/>
            </a:endParaRPr>
          </a:p>
          <a:p>
            <a:r>
              <a:rPr lang="en-US" sz="1200" dirty="0">
                <a:solidFill>
                  <a:schemeClr val="tx1">
                    <a:lumMod val="75000"/>
                  </a:schemeClr>
                </a:solidFill>
                <a:latin typeface="+mn-lt"/>
              </a:rPr>
              <a:t>This major Java Online Blog Management System provides online interface and the users can easily view the blog and read the blog. There are various features available in Blog Management System. As this online application enables the  users to register either as the user or admin. As only Admin can post the blog and user can able to only read that blog and like or dislike the blog. Also user can comment on particular blog.  The admin can easily post blog  of their choice. For posting the blog user needs to register into the system with role as Admin and after the registration, user  can post the blog on the selective topics. ​</a:t>
            </a:r>
          </a:p>
          <a:p>
            <a:pPr marL="152400" indent="0">
              <a:buNone/>
            </a:pPr>
            <a:endParaRPr lang="en-US" sz="1200" dirty="0">
              <a:solidFill>
                <a:schemeClr val="tx1">
                  <a:lumMod val="75000"/>
                </a:schemeClr>
              </a:solidFill>
              <a:latin typeface="Abadi" panose="020B0604020202020204" pitchFamily="34" charset="0"/>
            </a:endParaRPr>
          </a:p>
          <a:p>
            <a:pPr marL="152400" indent="0">
              <a:buNone/>
            </a:pPr>
            <a:r>
              <a:rPr lang="en-US" sz="1200" dirty="0">
                <a:solidFill>
                  <a:schemeClr val="tx1">
                    <a:lumMod val="75000"/>
                  </a:schemeClr>
                </a:solidFill>
                <a:latin typeface="Abadi" panose="020B0604020202020204" pitchFamily="34" charset="0"/>
              </a:rPr>
              <a:t>​</a:t>
            </a:r>
            <a:endParaRPr lang="en-IN" dirty="0"/>
          </a:p>
        </p:txBody>
      </p:sp>
      <p:grpSp>
        <p:nvGrpSpPr>
          <p:cNvPr id="4" name="Google Shape;1326;p49">
            <a:extLst>
              <a:ext uri="{FF2B5EF4-FFF2-40B4-BE49-F238E27FC236}">
                <a16:creationId xmlns:a16="http://schemas.microsoft.com/office/drawing/2014/main" id="{F1C1AF36-8323-EC1C-B059-4F51FDC13FEE}"/>
              </a:ext>
            </a:extLst>
          </p:cNvPr>
          <p:cNvGrpSpPr/>
          <p:nvPr/>
        </p:nvGrpSpPr>
        <p:grpSpPr>
          <a:xfrm>
            <a:off x="6972770" y="2263895"/>
            <a:ext cx="1124134" cy="1349539"/>
            <a:chOff x="1468775" y="2444825"/>
            <a:chExt cx="719400" cy="863650"/>
          </a:xfrm>
        </p:grpSpPr>
        <p:sp>
          <p:nvSpPr>
            <p:cNvPr id="5" name="Google Shape;1327;p49">
              <a:extLst>
                <a:ext uri="{FF2B5EF4-FFF2-40B4-BE49-F238E27FC236}">
                  <a16:creationId xmlns:a16="http://schemas.microsoft.com/office/drawing/2014/main" id="{82D1AAA9-2742-4683-CF72-59006BA9E45A}"/>
                </a:ext>
              </a:extLst>
            </p:cNvPr>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8;p49">
              <a:extLst>
                <a:ext uri="{FF2B5EF4-FFF2-40B4-BE49-F238E27FC236}">
                  <a16:creationId xmlns:a16="http://schemas.microsoft.com/office/drawing/2014/main" id="{0E5D5F82-6BBC-1F53-AF7B-705C2F8AAEF7}"/>
                </a:ext>
              </a:extLst>
            </p:cNvPr>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9;p49">
              <a:extLst>
                <a:ext uri="{FF2B5EF4-FFF2-40B4-BE49-F238E27FC236}">
                  <a16:creationId xmlns:a16="http://schemas.microsoft.com/office/drawing/2014/main" id="{A82A86EF-EA4E-090D-62E1-5096332F41EF}"/>
                </a:ext>
              </a:extLst>
            </p:cNvPr>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0;p49">
              <a:extLst>
                <a:ext uri="{FF2B5EF4-FFF2-40B4-BE49-F238E27FC236}">
                  <a16:creationId xmlns:a16="http://schemas.microsoft.com/office/drawing/2014/main" id="{37D733D1-1D89-6885-6CC4-004F74E243BF}"/>
                </a:ext>
              </a:extLst>
            </p:cNvPr>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1;p49">
              <a:extLst>
                <a:ext uri="{FF2B5EF4-FFF2-40B4-BE49-F238E27FC236}">
                  <a16:creationId xmlns:a16="http://schemas.microsoft.com/office/drawing/2014/main" id="{1828C25D-050F-24F5-7559-BD6D1B4A338B}"/>
                </a:ext>
              </a:extLst>
            </p:cNvPr>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2;p49">
              <a:extLst>
                <a:ext uri="{FF2B5EF4-FFF2-40B4-BE49-F238E27FC236}">
                  <a16:creationId xmlns:a16="http://schemas.microsoft.com/office/drawing/2014/main" id="{7AD48190-E20C-4311-BD87-C69C46E55E66}"/>
                </a:ext>
              </a:extLst>
            </p:cNvPr>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3;p49">
              <a:extLst>
                <a:ext uri="{FF2B5EF4-FFF2-40B4-BE49-F238E27FC236}">
                  <a16:creationId xmlns:a16="http://schemas.microsoft.com/office/drawing/2014/main" id="{C258B712-28D6-28BC-6A80-F4593AE5163E}"/>
                </a:ext>
              </a:extLst>
            </p:cNvPr>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4;p49">
              <a:extLst>
                <a:ext uri="{FF2B5EF4-FFF2-40B4-BE49-F238E27FC236}">
                  <a16:creationId xmlns:a16="http://schemas.microsoft.com/office/drawing/2014/main" id="{73D3608A-9A10-C4A1-586A-F45DCDB00CC7}"/>
                </a:ext>
              </a:extLst>
            </p:cNvPr>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49">
              <a:extLst>
                <a:ext uri="{FF2B5EF4-FFF2-40B4-BE49-F238E27FC236}">
                  <a16:creationId xmlns:a16="http://schemas.microsoft.com/office/drawing/2014/main" id="{E7C205A8-6E62-136B-98EA-35CE75E05191}"/>
                </a:ext>
              </a:extLst>
            </p:cNvPr>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9">
              <a:extLst>
                <a:ext uri="{FF2B5EF4-FFF2-40B4-BE49-F238E27FC236}">
                  <a16:creationId xmlns:a16="http://schemas.microsoft.com/office/drawing/2014/main" id="{38C9313A-28A9-30CD-1C72-36F3170E069E}"/>
                </a:ext>
              </a:extLst>
            </p:cNvPr>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9">
              <a:extLst>
                <a:ext uri="{FF2B5EF4-FFF2-40B4-BE49-F238E27FC236}">
                  <a16:creationId xmlns:a16="http://schemas.microsoft.com/office/drawing/2014/main" id="{C4B0880D-6362-C398-06B3-6168CD18A409}"/>
                </a:ext>
              </a:extLst>
            </p:cNvPr>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9">
              <a:extLst>
                <a:ext uri="{FF2B5EF4-FFF2-40B4-BE49-F238E27FC236}">
                  <a16:creationId xmlns:a16="http://schemas.microsoft.com/office/drawing/2014/main" id="{30D1AC50-0596-1914-5E53-5053DF3150AD}"/>
                </a:ext>
              </a:extLst>
            </p:cNvPr>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9">
              <a:extLst>
                <a:ext uri="{FF2B5EF4-FFF2-40B4-BE49-F238E27FC236}">
                  <a16:creationId xmlns:a16="http://schemas.microsoft.com/office/drawing/2014/main" id="{2328F25B-82BE-AA2D-68F0-DECA917255B5}"/>
                </a:ext>
              </a:extLst>
            </p:cNvPr>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9">
              <a:extLst>
                <a:ext uri="{FF2B5EF4-FFF2-40B4-BE49-F238E27FC236}">
                  <a16:creationId xmlns:a16="http://schemas.microsoft.com/office/drawing/2014/main" id="{155AE595-12F0-A607-4A4E-22B0E0F58A73}"/>
                </a:ext>
              </a:extLst>
            </p:cNvPr>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9">
              <a:extLst>
                <a:ext uri="{FF2B5EF4-FFF2-40B4-BE49-F238E27FC236}">
                  <a16:creationId xmlns:a16="http://schemas.microsoft.com/office/drawing/2014/main" id="{0102979B-B8CB-2089-8DA1-4650DF934A1E}"/>
                </a:ext>
              </a:extLst>
            </p:cNvPr>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2;p49">
              <a:extLst>
                <a:ext uri="{FF2B5EF4-FFF2-40B4-BE49-F238E27FC236}">
                  <a16:creationId xmlns:a16="http://schemas.microsoft.com/office/drawing/2014/main" id="{DECA3734-7DA1-92C1-4440-20BB08369DC1}"/>
                </a:ext>
              </a:extLst>
            </p:cNvPr>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3;p49">
              <a:extLst>
                <a:ext uri="{FF2B5EF4-FFF2-40B4-BE49-F238E27FC236}">
                  <a16:creationId xmlns:a16="http://schemas.microsoft.com/office/drawing/2014/main" id="{1A17BC7D-89F7-8858-1A3B-63C79DCCB64B}"/>
                </a:ext>
              </a:extLst>
            </p:cNvPr>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4;p49">
              <a:extLst>
                <a:ext uri="{FF2B5EF4-FFF2-40B4-BE49-F238E27FC236}">
                  <a16:creationId xmlns:a16="http://schemas.microsoft.com/office/drawing/2014/main" id="{805CF89A-E20B-A844-8822-1557F5A4EEA4}"/>
                </a:ext>
              </a:extLst>
            </p:cNvPr>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5;p49">
              <a:extLst>
                <a:ext uri="{FF2B5EF4-FFF2-40B4-BE49-F238E27FC236}">
                  <a16:creationId xmlns:a16="http://schemas.microsoft.com/office/drawing/2014/main" id="{97C772C5-5707-BAED-107A-D853711790FA}"/>
                </a:ext>
              </a:extLst>
            </p:cNvPr>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6;p49">
              <a:extLst>
                <a:ext uri="{FF2B5EF4-FFF2-40B4-BE49-F238E27FC236}">
                  <a16:creationId xmlns:a16="http://schemas.microsoft.com/office/drawing/2014/main" id="{20BE87D8-2271-D1FA-AFF7-C6FA44BAEB66}"/>
                </a:ext>
              </a:extLst>
            </p:cNvPr>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7;p49">
              <a:extLst>
                <a:ext uri="{FF2B5EF4-FFF2-40B4-BE49-F238E27FC236}">
                  <a16:creationId xmlns:a16="http://schemas.microsoft.com/office/drawing/2014/main" id="{3C9D4CAF-5512-7836-F12D-D11AA74AEE7D}"/>
                </a:ext>
              </a:extLst>
            </p:cNvPr>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8;p49">
              <a:extLst>
                <a:ext uri="{FF2B5EF4-FFF2-40B4-BE49-F238E27FC236}">
                  <a16:creationId xmlns:a16="http://schemas.microsoft.com/office/drawing/2014/main" id="{D0C6204B-A07A-A66E-650C-209369896AE4}"/>
                </a:ext>
              </a:extLst>
            </p:cNvPr>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9;p49">
              <a:extLst>
                <a:ext uri="{FF2B5EF4-FFF2-40B4-BE49-F238E27FC236}">
                  <a16:creationId xmlns:a16="http://schemas.microsoft.com/office/drawing/2014/main" id="{E17EA7B2-2AFC-E342-F3F0-109845F8888B}"/>
                </a:ext>
              </a:extLst>
            </p:cNvPr>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0;p49">
              <a:extLst>
                <a:ext uri="{FF2B5EF4-FFF2-40B4-BE49-F238E27FC236}">
                  <a16:creationId xmlns:a16="http://schemas.microsoft.com/office/drawing/2014/main" id="{6442C85A-5BCF-188D-A819-3AFD32BC72C9}"/>
                </a:ext>
              </a:extLst>
            </p:cNvPr>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1;p49">
              <a:extLst>
                <a:ext uri="{FF2B5EF4-FFF2-40B4-BE49-F238E27FC236}">
                  <a16:creationId xmlns:a16="http://schemas.microsoft.com/office/drawing/2014/main" id="{626ED2E3-6FF9-EE4C-13E5-F3CD913E99CB}"/>
                </a:ext>
              </a:extLst>
            </p:cNvPr>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2;p49">
              <a:extLst>
                <a:ext uri="{FF2B5EF4-FFF2-40B4-BE49-F238E27FC236}">
                  <a16:creationId xmlns:a16="http://schemas.microsoft.com/office/drawing/2014/main" id="{F58556DF-13BA-69F1-8ED4-334193480B94}"/>
                </a:ext>
              </a:extLst>
            </p:cNvPr>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3;p49">
              <a:extLst>
                <a:ext uri="{FF2B5EF4-FFF2-40B4-BE49-F238E27FC236}">
                  <a16:creationId xmlns:a16="http://schemas.microsoft.com/office/drawing/2014/main" id="{8A18685D-B1AA-73B6-FFAF-F43C7B967F97}"/>
                </a:ext>
              </a:extLst>
            </p:cNvPr>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4;p49">
              <a:extLst>
                <a:ext uri="{FF2B5EF4-FFF2-40B4-BE49-F238E27FC236}">
                  <a16:creationId xmlns:a16="http://schemas.microsoft.com/office/drawing/2014/main" id="{6F080DAA-1F97-DC34-5154-DC8447548B0C}"/>
                </a:ext>
              </a:extLst>
            </p:cNvPr>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5;p49">
              <a:extLst>
                <a:ext uri="{FF2B5EF4-FFF2-40B4-BE49-F238E27FC236}">
                  <a16:creationId xmlns:a16="http://schemas.microsoft.com/office/drawing/2014/main" id="{D270E77F-6772-6E6B-46CE-D181BE144730}"/>
                </a:ext>
              </a:extLst>
            </p:cNvPr>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56;p49">
              <a:extLst>
                <a:ext uri="{FF2B5EF4-FFF2-40B4-BE49-F238E27FC236}">
                  <a16:creationId xmlns:a16="http://schemas.microsoft.com/office/drawing/2014/main" id="{EA1EE4BF-AB76-9D73-E77C-030828D328DB}"/>
                </a:ext>
              </a:extLst>
            </p:cNvPr>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57;p49">
              <a:extLst>
                <a:ext uri="{FF2B5EF4-FFF2-40B4-BE49-F238E27FC236}">
                  <a16:creationId xmlns:a16="http://schemas.microsoft.com/office/drawing/2014/main" id="{584A81F5-652C-0C1E-BB2D-8516EEC1972F}"/>
                </a:ext>
              </a:extLst>
            </p:cNvPr>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58;p49">
              <a:extLst>
                <a:ext uri="{FF2B5EF4-FFF2-40B4-BE49-F238E27FC236}">
                  <a16:creationId xmlns:a16="http://schemas.microsoft.com/office/drawing/2014/main" id="{D1CE8F64-47A3-66DB-FE08-98337C39EC66}"/>
                </a:ext>
              </a:extLst>
            </p:cNvPr>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9;p49">
              <a:extLst>
                <a:ext uri="{FF2B5EF4-FFF2-40B4-BE49-F238E27FC236}">
                  <a16:creationId xmlns:a16="http://schemas.microsoft.com/office/drawing/2014/main" id="{294DA4FD-1747-946E-3D39-5BF0E437A475}"/>
                </a:ext>
              </a:extLst>
            </p:cNvPr>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0;p49">
              <a:extLst>
                <a:ext uri="{FF2B5EF4-FFF2-40B4-BE49-F238E27FC236}">
                  <a16:creationId xmlns:a16="http://schemas.microsoft.com/office/drawing/2014/main" id="{7B55CB16-508F-777B-A89A-87A28ABAE9DB}"/>
                </a:ext>
              </a:extLst>
            </p:cNvPr>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1;p49">
              <a:extLst>
                <a:ext uri="{FF2B5EF4-FFF2-40B4-BE49-F238E27FC236}">
                  <a16:creationId xmlns:a16="http://schemas.microsoft.com/office/drawing/2014/main" id="{E2533777-FBB7-ECD0-A301-05634A288B87}"/>
                </a:ext>
              </a:extLst>
            </p:cNvPr>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15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11934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395" name="Google Shape;395;p26"/>
          <p:cNvGrpSpPr/>
          <p:nvPr/>
        </p:nvGrpSpPr>
        <p:grpSpPr>
          <a:xfrm>
            <a:off x="814784" y="786702"/>
            <a:ext cx="2131571" cy="849138"/>
            <a:chOff x="661001" y="1022914"/>
            <a:chExt cx="2186451" cy="849138"/>
          </a:xfrm>
        </p:grpSpPr>
        <p:sp>
          <p:nvSpPr>
            <p:cNvPr id="396" name="Google Shape;396;p26"/>
            <p:cNvSpPr txBox="1"/>
            <p:nvPr/>
          </p:nvSpPr>
          <p:spPr>
            <a:xfrm>
              <a:off x="871952" y="1022914"/>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JAVA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661001" y="1299052"/>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dirty="0">
                  <a:solidFill>
                    <a:schemeClr val="tx1">
                      <a:lumMod val="75000"/>
                    </a:schemeClr>
                  </a:solidFill>
                  <a:effectLst/>
                  <a:latin typeface="+mn-lt"/>
                </a:rPr>
                <a:t>Java is an object-oriented programming (OOP) language, which means it supports the principles and concepts of object-oriented programming. </a:t>
              </a:r>
              <a:endParaRPr sz="1100" dirty="0">
                <a:solidFill>
                  <a:schemeClr val="tx1">
                    <a:lumMod val="75000"/>
                  </a:schemeClr>
                </a:solidFill>
                <a:latin typeface="+mn-lt"/>
                <a:ea typeface="Roboto"/>
                <a:cs typeface="Roboto"/>
                <a:sym typeface="Roboto"/>
              </a:endParaRPr>
            </a:p>
          </p:txBody>
        </p:sp>
      </p:grpSp>
      <p:grpSp>
        <p:nvGrpSpPr>
          <p:cNvPr id="398" name="Google Shape;398;p26"/>
          <p:cNvGrpSpPr/>
          <p:nvPr/>
        </p:nvGrpSpPr>
        <p:grpSpPr>
          <a:xfrm>
            <a:off x="657425" y="2182284"/>
            <a:ext cx="2031848" cy="838062"/>
            <a:chOff x="-2628127" y="4155108"/>
            <a:chExt cx="2084160" cy="838062"/>
          </a:xfrm>
        </p:grpSpPr>
        <p:sp>
          <p:nvSpPr>
            <p:cNvPr id="39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ANGULAR</a:t>
              </a:r>
              <a:endParaRPr sz="1800" dirty="0">
                <a:solidFill>
                  <a:schemeClr val="accent2"/>
                </a:solidFill>
                <a:latin typeface="Oswald"/>
                <a:ea typeface="Oswald"/>
                <a:cs typeface="Oswald"/>
                <a:sym typeface="Oswald"/>
              </a:endParaRPr>
            </a:p>
          </p:txBody>
        </p:sp>
        <p:sp>
          <p:nvSpPr>
            <p:cNvPr id="40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100" b="0" i="0" dirty="0">
                  <a:solidFill>
                    <a:schemeClr val="tx1">
                      <a:lumMod val="75000"/>
                    </a:schemeClr>
                  </a:solidFill>
                  <a:effectLst/>
                  <a:latin typeface="+mn-lt"/>
                </a:rPr>
                <a:t>Angular is a TypeScript-based framework that uses HTML, CSS, and JavaScript to build robust and scalable single-page applications.</a:t>
              </a:r>
              <a:endParaRPr lang="en-US" sz="1200" b="0" i="0" dirty="0">
                <a:solidFill>
                  <a:srgbClr val="374151"/>
                </a:solidFill>
                <a:effectLst/>
                <a:latin typeface="+mn-lt"/>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401" name="Google Shape;401;p26"/>
          <p:cNvGrpSpPr/>
          <p:nvPr/>
        </p:nvGrpSpPr>
        <p:grpSpPr>
          <a:xfrm>
            <a:off x="859571" y="3530597"/>
            <a:ext cx="2615728" cy="834057"/>
            <a:chOff x="856380" y="3644470"/>
            <a:chExt cx="2683073" cy="834057"/>
          </a:xfrm>
        </p:grpSpPr>
        <p:sp>
          <p:nvSpPr>
            <p:cNvPr id="402" name="Google Shape;402;p26"/>
            <p:cNvSpPr txBox="1"/>
            <p:nvPr/>
          </p:nvSpPr>
          <p:spPr>
            <a:xfrm>
              <a:off x="1021391" y="364447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JAVASCRIPT</a:t>
              </a:r>
              <a:endParaRPr sz="1800" dirty="0">
                <a:solidFill>
                  <a:schemeClr val="accent3"/>
                </a:solidFill>
                <a:latin typeface="Oswald"/>
                <a:ea typeface="Oswald"/>
                <a:cs typeface="Oswald"/>
                <a:sym typeface="Oswald"/>
              </a:endParaRPr>
            </a:p>
          </p:txBody>
        </p:sp>
        <p:sp>
          <p:nvSpPr>
            <p:cNvPr id="403" name="Google Shape;403;p26"/>
            <p:cNvSpPr txBox="1"/>
            <p:nvPr/>
          </p:nvSpPr>
          <p:spPr>
            <a:xfrm>
              <a:off x="856380" y="3939464"/>
              <a:ext cx="2683073" cy="5390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dirty="0">
                  <a:solidFill>
                    <a:schemeClr val="tx1">
                      <a:lumMod val="75000"/>
                    </a:schemeClr>
                  </a:solidFill>
                  <a:effectLst/>
                  <a:latin typeface="+mn-lt"/>
                </a:rPr>
                <a:t>JavaScript is a widely used programming language primarily used for web development. </a:t>
              </a:r>
              <a:endParaRPr sz="1100" dirty="0">
                <a:solidFill>
                  <a:schemeClr val="tx1">
                    <a:lumMod val="75000"/>
                  </a:schemeClr>
                </a:solidFill>
                <a:latin typeface="+mn-lt"/>
                <a:ea typeface="Roboto"/>
                <a:cs typeface="Roboto"/>
                <a:sym typeface="Roboto"/>
              </a:endParaRPr>
            </a:p>
          </p:txBody>
        </p:sp>
      </p:grpSp>
      <p:grpSp>
        <p:nvGrpSpPr>
          <p:cNvPr id="407" name="Google Shape;407;p26"/>
          <p:cNvGrpSpPr/>
          <p:nvPr/>
        </p:nvGrpSpPr>
        <p:grpSpPr>
          <a:xfrm>
            <a:off x="6216214" y="1802513"/>
            <a:ext cx="2575605" cy="843448"/>
            <a:chOff x="5960065" y="2427058"/>
            <a:chExt cx="2641916" cy="843448"/>
          </a:xfrm>
        </p:grpSpPr>
        <p:sp>
          <p:nvSpPr>
            <p:cNvPr id="408" name="Google Shape;408;p26"/>
            <p:cNvSpPr txBox="1"/>
            <p:nvPr/>
          </p:nvSpPr>
          <p:spPr>
            <a:xfrm>
              <a:off x="6358518" y="2427058"/>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HTML</a:t>
              </a:r>
              <a:endParaRPr sz="1800" dirty="0">
                <a:solidFill>
                  <a:schemeClr val="accent5"/>
                </a:solidFill>
                <a:latin typeface="Oswald"/>
                <a:ea typeface="Oswald"/>
                <a:cs typeface="Oswald"/>
                <a:sym typeface="Oswald"/>
              </a:endParaRPr>
            </a:p>
          </p:txBody>
        </p:sp>
        <p:sp>
          <p:nvSpPr>
            <p:cNvPr id="409" name="Google Shape;409;p26"/>
            <p:cNvSpPr txBox="1"/>
            <p:nvPr/>
          </p:nvSpPr>
          <p:spPr>
            <a:xfrm>
              <a:off x="5960065" y="2697506"/>
              <a:ext cx="2641916"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100" b="0" i="0" dirty="0">
                  <a:solidFill>
                    <a:schemeClr val="tx1">
                      <a:lumMod val="75000"/>
                    </a:schemeClr>
                  </a:solidFill>
                  <a:effectLst/>
                  <a:latin typeface="+mn-lt"/>
                </a:rPr>
                <a:t>HTML, which stands for </a:t>
              </a:r>
              <a:r>
                <a:rPr lang="en-US" sz="1100" b="0" i="0" dirty="0" err="1">
                  <a:solidFill>
                    <a:schemeClr val="tx1">
                      <a:lumMod val="75000"/>
                    </a:schemeClr>
                  </a:solidFill>
                  <a:effectLst/>
                  <a:latin typeface="+mn-lt"/>
                </a:rPr>
                <a:t>HyperText</a:t>
              </a:r>
              <a:r>
                <a:rPr lang="en-US" sz="1100" b="0" i="0" dirty="0">
                  <a:solidFill>
                    <a:schemeClr val="tx1">
                      <a:lumMod val="75000"/>
                    </a:schemeClr>
                  </a:solidFill>
                  <a:effectLst/>
                  <a:latin typeface="+mn-lt"/>
                </a:rPr>
                <a:t> Markup Language, is the standard markup language used for creating and structuring web pages</a:t>
              </a:r>
              <a:r>
                <a:rPr lang="en-US" sz="1200" b="0" i="0" dirty="0">
                  <a:solidFill>
                    <a:schemeClr val="tx1">
                      <a:lumMod val="75000"/>
                    </a:schemeClr>
                  </a:solidFill>
                  <a:effectLst/>
                  <a:latin typeface="Abadi" panose="020B0604020202020204" pitchFamily="34" charset="0"/>
                </a:rPr>
                <a:t>.</a:t>
              </a:r>
              <a:endParaRPr sz="1200" dirty="0">
                <a:solidFill>
                  <a:schemeClr val="tx1">
                    <a:lumMod val="75000"/>
                  </a:schemeClr>
                </a:solidFill>
                <a:latin typeface="Roboto"/>
                <a:ea typeface="Roboto"/>
                <a:cs typeface="Roboto"/>
                <a:sym typeface="Roboto"/>
              </a:endParaRPr>
            </a:p>
          </p:txBody>
        </p:sp>
      </p:grpSp>
      <p:grpSp>
        <p:nvGrpSpPr>
          <p:cNvPr id="410" name="Google Shape;410;p26"/>
          <p:cNvGrpSpPr/>
          <p:nvPr/>
        </p:nvGrpSpPr>
        <p:grpSpPr>
          <a:xfrm>
            <a:off x="5836982" y="3232512"/>
            <a:ext cx="2258909" cy="919275"/>
            <a:chOff x="6448494" y="3428900"/>
            <a:chExt cx="2317067" cy="919275"/>
          </a:xfrm>
        </p:grpSpPr>
        <p:sp>
          <p:nvSpPr>
            <p:cNvPr id="411"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Oswald"/>
                  <a:ea typeface="Oswald"/>
                  <a:cs typeface="Oswald"/>
                  <a:sym typeface="Oswald"/>
                </a:rPr>
                <a:t>POSTMAN</a:t>
              </a:r>
              <a:endParaRPr sz="1800" dirty="0">
                <a:solidFill>
                  <a:schemeClr val="accent6"/>
                </a:solidFill>
                <a:latin typeface="Oswald"/>
                <a:ea typeface="Oswald"/>
                <a:cs typeface="Oswald"/>
                <a:sym typeface="Oswald"/>
              </a:endParaRPr>
            </a:p>
          </p:txBody>
        </p:sp>
        <p:sp>
          <p:nvSpPr>
            <p:cNvPr id="412" name="Google Shape;412;p26"/>
            <p:cNvSpPr txBox="1"/>
            <p:nvPr/>
          </p:nvSpPr>
          <p:spPr>
            <a:xfrm>
              <a:off x="6448500" y="3775175"/>
              <a:ext cx="2317061"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100" b="0" i="0" dirty="0">
                  <a:solidFill>
                    <a:schemeClr val="tx1">
                      <a:lumMod val="75000"/>
                    </a:schemeClr>
                  </a:solidFill>
                  <a:effectLst/>
                  <a:latin typeface="+mn-lt"/>
                </a:rPr>
                <a:t>Postman is a popular collaboration platform and toolset used by developers to build, test, and document APIs</a:t>
              </a:r>
              <a:endParaRPr sz="1100" dirty="0">
                <a:solidFill>
                  <a:schemeClr val="tx1">
                    <a:lumMod val="75000"/>
                  </a:schemeClr>
                </a:solidFill>
                <a:latin typeface="+mn-lt"/>
                <a:ea typeface="Roboto"/>
                <a:cs typeface="Roboto"/>
                <a:sym typeface="Roboto"/>
              </a:endParaRPr>
            </a:p>
          </p:txBody>
        </p:sp>
      </p:grpSp>
      <p:grpSp>
        <p:nvGrpSpPr>
          <p:cNvPr id="413" name="Google Shape;413;p26"/>
          <p:cNvGrpSpPr/>
          <p:nvPr/>
        </p:nvGrpSpPr>
        <p:grpSpPr>
          <a:xfrm>
            <a:off x="3274438" y="1509318"/>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6809" y="294354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180385" y="2690128"/>
            <a:ext cx="858333" cy="47234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Postman</a:t>
            </a:r>
            <a:endParaRPr sz="1200" dirty="0"/>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180-11BD-86E4-30D5-E964B76288A8}"/>
              </a:ext>
            </a:extLst>
          </p:cNvPr>
          <p:cNvSpPr>
            <a:spLocks noGrp="1"/>
          </p:cNvSpPr>
          <p:nvPr>
            <p:ph type="title"/>
          </p:nvPr>
        </p:nvSpPr>
        <p:spPr>
          <a:xfrm>
            <a:off x="497750" y="247900"/>
            <a:ext cx="7704000" cy="576000"/>
          </a:xfrm>
        </p:spPr>
        <p:txBody>
          <a:bodyPr/>
          <a:lstStyle/>
          <a:p>
            <a:r>
              <a:rPr lang="en-IN" dirty="0"/>
              <a:t>PROPOSED SYSTEM</a:t>
            </a:r>
          </a:p>
        </p:txBody>
      </p:sp>
      <p:sp>
        <p:nvSpPr>
          <p:cNvPr id="3" name="Text Placeholder 2">
            <a:extLst>
              <a:ext uri="{FF2B5EF4-FFF2-40B4-BE49-F238E27FC236}">
                <a16:creationId xmlns:a16="http://schemas.microsoft.com/office/drawing/2014/main" id="{763B68E7-79BB-1816-7353-C89FD04F6CF9}"/>
              </a:ext>
            </a:extLst>
          </p:cNvPr>
          <p:cNvSpPr>
            <a:spLocks noGrp="1"/>
          </p:cNvSpPr>
          <p:nvPr>
            <p:ph type="body" idx="1"/>
          </p:nvPr>
        </p:nvSpPr>
        <p:spPr>
          <a:xfrm>
            <a:off x="548550" y="971150"/>
            <a:ext cx="7704000" cy="2773500"/>
          </a:xfrm>
        </p:spPr>
        <p:txBody>
          <a:bodyPr/>
          <a:lstStyle/>
          <a:p>
            <a:r>
              <a:rPr lang="en-US" dirty="0">
                <a:solidFill>
                  <a:schemeClr val="tx1">
                    <a:lumMod val="75000"/>
                  </a:schemeClr>
                </a:solidFill>
                <a:latin typeface="Abadi" panose="020B0604020202020204" pitchFamily="34" charset="0"/>
              </a:rPr>
              <a:t>Blogging platforms are broadcast-style communications systems that enable authors to publish articles, opinions or product reviews (known as posts), and are </a:t>
            </a:r>
            <a:r>
              <a:rPr lang="en-US" b="0" i="0" dirty="0">
                <a:solidFill>
                  <a:schemeClr val="tx1">
                    <a:lumMod val="75000"/>
                  </a:schemeClr>
                </a:solidFill>
                <a:effectLst/>
                <a:latin typeface="Abadi" panose="020B0604020202020204" pitchFamily="34" charset="0"/>
              </a:rPr>
              <a:t>aimed to provide a seamless and user-friendly</a:t>
            </a:r>
            <a:r>
              <a:rPr lang="en-US" dirty="0">
                <a:solidFill>
                  <a:schemeClr val="tx1">
                    <a:lumMod val="75000"/>
                  </a:schemeClr>
                </a:solidFill>
                <a:latin typeface="Abadi" panose="020B0604020202020204" pitchFamily="34" charset="0"/>
              </a:rPr>
              <a:t> to </a:t>
            </a:r>
            <a:r>
              <a:rPr lang="en-US" b="0" i="0" dirty="0">
                <a:solidFill>
                  <a:schemeClr val="tx1">
                    <a:lumMod val="75000"/>
                  </a:schemeClr>
                </a:solidFill>
                <a:effectLst/>
                <a:latin typeface="Abadi" panose="020B0604020202020204" pitchFamily="34" charset="0"/>
              </a:rPr>
              <a:t>view and get information at their fingertips. </a:t>
            </a:r>
          </a:p>
          <a:p>
            <a:r>
              <a:rPr lang="en-US" dirty="0">
                <a:solidFill>
                  <a:schemeClr val="tx1">
                    <a:lumMod val="75000"/>
                  </a:schemeClr>
                </a:solidFill>
              </a:rPr>
              <a:t>Given comprehensive full-stack project combines the power of Java Spring Boot, Hibernate, MySQL, and Angular. This system aims to address the challenges of modern web development by utilizing Java Spring Boot for rapid backend development, Hibernate for seamless communication with the MySQL database, and Angular for creating dynamic and interactive user interfaces. By leveraging these technologies, we can deliver a robust, scalable, and user-friendly application that meets the demands of today's web development landscape.</a:t>
            </a:r>
            <a:endParaRPr lang="en-IN" dirty="0">
              <a:solidFill>
                <a:schemeClr val="tx1">
                  <a:lumMod val="75000"/>
                </a:schemeClr>
              </a:solidFill>
            </a:endParaRPr>
          </a:p>
        </p:txBody>
      </p:sp>
      <p:grpSp>
        <p:nvGrpSpPr>
          <p:cNvPr id="4" name="Google Shape;304;p22">
            <a:extLst>
              <a:ext uri="{FF2B5EF4-FFF2-40B4-BE49-F238E27FC236}">
                <a16:creationId xmlns:a16="http://schemas.microsoft.com/office/drawing/2014/main" id="{577D2E7D-18D9-B337-8ED9-7712BA204706}"/>
              </a:ext>
            </a:extLst>
          </p:cNvPr>
          <p:cNvGrpSpPr/>
          <p:nvPr/>
        </p:nvGrpSpPr>
        <p:grpSpPr>
          <a:xfrm>
            <a:off x="8134372" y="3865850"/>
            <a:ext cx="876278" cy="906957"/>
            <a:chOff x="1739746" y="-454299"/>
            <a:chExt cx="1008501" cy="869417"/>
          </a:xfrm>
        </p:grpSpPr>
        <p:sp>
          <p:nvSpPr>
            <p:cNvPr id="5" name="Google Shape;305;p22">
              <a:extLst>
                <a:ext uri="{FF2B5EF4-FFF2-40B4-BE49-F238E27FC236}">
                  <a16:creationId xmlns:a16="http://schemas.microsoft.com/office/drawing/2014/main" id="{CFCB2F76-0450-975C-0BAC-95B69AB200A8}"/>
                </a:ext>
              </a:extLst>
            </p:cNvPr>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6;p22">
              <a:extLst>
                <a:ext uri="{FF2B5EF4-FFF2-40B4-BE49-F238E27FC236}">
                  <a16:creationId xmlns:a16="http://schemas.microsoft.com/office/drawing/2014/main" id="{5EA53367-64C2-9482-F7DD-2291B2FD21DA}"/>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p22">
              <a:extLst>
                <a:ext uri="{FF2B5EF4-FFF2-40B4-BE49-F238E27FC236}">
                  <a16:creationId xmlns:a16="http://schemas.microsoft.com/office/drawing/2014/main" id="{7CB6DCA6-35D8-9036-1F4A-F1BECBB9EBF6}"/>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8;p22">
              <a:extLst>
                <a:ext uri="{FF2B5EF4-FFF2-40B4-BE49-F238E27FC236}">
                  <a16:creationId xmlns:a16="http://schemas.microsoft.com/office/drawing/2014/main" id="{7413C80F-2A9D-F8C2-C255-07F717DD97A2}"/>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9;p22">
              <a:extLst>
                <a:ext uri="{FF2B5EF4-FFF2-40B4-BE49-F238E27FC236}">
                  <a16:creationId xmlns:a16="http://schemas.microsoft.com/office/drawing/2014/main" id="{C2685B74-A8CF-C0DB-DA3B-486BC75F249F}"/>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0;p22">
              <a:extLst>
                <a:ext uri="{FF2B5EF4-FFF2-40B4-BE49-F238E27FC236}">
                  <a16:creationId xmlns:a16="http://schemas.microsoft.com/office/drawing/2014/main" id="{C6CF9C44-129C-28CE-B2E9-672504A4350E}"/>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1;p22">
              <a:extLst>
                <a:ext uri="{FF2B5EF4-FFF2-40B4-BE49-F238E27FC236}">
                  <a16:creationId xmlns:a16="http://schemas.microsoft.com/office/drawing/2014/main" id="{AB7F1436-79FD-FF87-D78E-73E3C55CE505}"/>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2;p22">
              <a:extLst>
                <a:ext uri="{FF2B5EF4-FFF2-40B4-BE49-F238E27FC236}">
                  <a16:creationId xmlns:a16="http://schemas.microsoft.com/office/drawing/2014/main" id="{C8FFD83E-4F42-4CFD-1D36-FD1F13B23A4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3;p22">
              <a:extLst>
                <a:ext uri="{FF2B5EF4-FFF2-40B4-BE49-F238E27FC236}">
                  <a16:creationId xmlns:a16="http://schemas.microsoft.com/office/drawing/2014/main" id="{30291CDB-5E69-FBBE-E0AA-BEF181BA74F2}"/>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4;p22">
              <a:extLst>
                <a:ext uri="{FF2B5EF4-FFF2-40B4-BE49-F238E27FC236}">
                  <a16:creationId xmlns:a16="http://schemas.microsoft.com/office/drawing/2014/main" id="{0DC53441-90D9-8F4F-5B4D-6C663873E40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p22">
              <a:extLst>
                <a:ext uri="{FF2B5EF4-FFF2-40B4-BE49-F238E27FC236}">
                  <a16:creationId xmlns:a16="http://schemas.microsoft.com/office/drawing/2014/main" id="{0A06113E-0C33-6CE2-8CBC-2F41D07A7DB5}"/>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p22">
              <a:extLst>
                <a:ext uri="{FF2B5EF4-FFF2-40B4-BE49-F238E27FC236}">
                  <a16:creationId xmlns:a16="http://schemas.microsoft.com/office/drawing/2014/main" id="{6A0B7ABF-EF55-4C94-CAE5-6F7C137F63C6}"/>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7;p22">
              <a:extLst>
                <a:ext uri="{FF2B5EF4-FFF2-40B4-BE49-F238E27FC236}">
                  <a16:creationId xmlns:a16="http://schemas.microsoft.com/office/drawing/2014/main" id="{7CDFB05A-1591-D830-C59B-36EB11E5400D}"/>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p22">
              <a:extLst>
                <a:ext uri="{FF2B5EF4-FFF2-40B4-BE49-F238E27FC236}">
                  <a16:creationId xmlns:a16="http://schemas.microsoft.com/office/drawing/2014/main" id="{AD97ADC6-EED0-39F5-5A21-9DE25515363B}"/>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9;p22">
              <a:extLst>
                <a:ext uri="{FF2B5EF4-FFF2-40B4-BE49-F238E27FC236}">
                  <a16:creationId xmlns:a16="http://schemas.microsoft.com/office/drawing/2014/main" id="{83CA10CE-D262-A77F-916F-EA46E015FA84}"/>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0;p22">
              <a:extLst>
                <a:ext uri="{FF2B5EF4-FFF2-40B4-BE49-F238E27FC236}">
                  <a16:creationId xmlns:a16="http://schemas.microsoft.com/office/drawing/2014/main" id="{87367C2C-124A-EE49-078C-6A125F02A5AF}"/>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p22">
              <a:extLst>
                <a:ext uri="{FF2B5EF4-FFF2-40B4-BE49-F238E27FC236}">
                  <a16:creationId xmlns:a16="http://schemas.microsoft.com/office/drawing/2014/main" id="{5799AB36-9B93-B8A4-3DA5-4B3471CF8D3C}"/>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p22">
              <a:extLst>
                <a:ext uri="{FF2B5EF4-FFF2-40B4-BE49-F238E27FC236}">
                  <a16:creationId xmlns:a16="http://schemas.microsoft.com/office/drawing/2014/main" id="{0826802E-8F0B-C3FC-DCAE-3F0F4D7C59A1}"/>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p22">
              <a:extLst>
                <a:ext uri="{FF2B5EF4-FFF2-40B4-BE49-F238E27FC236}">
                  <a16:creationId xmlns:a16="http://schemas.microsoft.com/office/drawing/2014/main" id="{08B28655-1479-0B39-8EA6-DD023117635C}"/>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p22">
              <a:extLst>
                <a:ext uri="{FF2B5EF4-FFF2-40B4-BE49-F238E27FC236}">
                  <a16:creationId xmlns:a16="http://schemas.microsoft.com/office/drawing/2014/main" id="{45E5EA32-E8FD-0550-A8BC-FBCAD769D255}"/>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p22">
              <a:extLst>
                <a:ext uri="{FF2B5EF4-FFF2-40B4-BE49-F238E27FC236}">
                  <a16:creationId xmlns:a16="http://schemas.microsoft.com/office/drawing/2014/main" id="{51556AFB-90DF-105C-8BC5-F72598DB0BBA}"/>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p22">
              <a:extLst>
                <a:ext uri="{FF2B5EF4-FFF2-40B4-BE49-F238E27FC236}">
                  <a16:creationId xmlns:a16="http://schemas.microsoft.com/office/drawing/2014/main" id="{F457BBEC-A087-F456-80AB-B2523089A8FD}"/>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p22">
              <a:extLst>
                <a:ext uri="{FF2B5EF4-FFF2-40B4-BE49-F238E27FC236}">
                  <a16:creationId xmlns:a16="http://schemas.microsoft.com/office/drawing/2014/main" id="{EA839CF9-D480-ADE8-80EB-877AEC293DB8}"/>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8;p22">
              <a:extLst>
                <a:ext uri="{FF2B5EF4-FFF2-40B4-BE49-F238E27FC236}">
                  <a16:creationId xmlns:a16="http://schemas.microsoft.com/office/drawing/2014/main" id="{E25AAB39-B549-55ED-4674-56B3E457E345}"/>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p22">
              <a:extLst>
                <a:ext uri="{FF2B5EF4-FFF2-40B4-BE49-F238E27FC236}">
                  <a16:creationId xmlns:a16="http://schemas.microsoft.com/office/drawing/2014/main" id="{815A7BB4-39F9-8A32-4A1C-ECA4EC343E04}"/>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p22">
              <a:extLst>
                <a:ext uri="{FF2B5EF4-FFF2-40B4-BE49-F238E27FC236}">
                  <a16:creationId xmlns:a16="http://schemas.microsoft.com/office/drawing/2014/main" id="{3304159D-AA08-5DF1-B13E-4A2517048A2E}"/>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p22">
              <a:extLst>
                <a:ext uri="{FF2B5EF4-FFF2-40B4-BE49-F238E27FC236}">
                  <a16:creationId xmlns:a16="http://schemas.microsoft.com/office/drawing/2014/main" id="{A665AEC9-1D52-2CBB-0591-37F782BD3E9E}"/>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2;p22">
              <a:extLst>
                <a:ext uri="{FF2B5EF4-FFF2-40B4-BE49-F238E27FC236}">
                  <a16:creationId xmlns:a16="http://schemas.microsoft.com/office/drawing/2014/main" id="{DF6F1C28-EFE0-53AF-289B-08FE90752AA8}"/>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3;p22">
              <a:extLst>
                <a:ext uri="{FF2B5EF4-FFF2-40B4-BE49-F238E27FC236}">
                  <a16:creationId xmlns:a16="http://schemas.microsoft.com/office/drawing/2014/main" id="{8A5F1010-FA2B-8467-6A34-DB71467A620C}"/>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p22">
              <a:extLst>
                <a:ext uri="{FF2B5EF4-FFF2-40B4-BE49-F238E27FC236}">
                  <a16:creationId xmlns:a16="http://schemas.microsoft.com/office/drawing/2014/main" id="{18950E60-B4F1-9969-F2BE-6B53677042F0}"/>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p22">
              <a:extLst>
                <a:ext uri="{FF2B5EF4-FFF2-40B4-BE49-F238E27FC236}">
                  <a16:creationId xmlns:a16="http://schemas.microsoft.com/office/drawing/2014/main" id="{FEBC9EEE-15A8-960B-76DF-BCC3BDCF6955}"/>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6;p22">
              <a:extLst>
                <a:ext uri="{FF2B5EF4-FFF2-40B4-BE49-F238E27FC236}">
                  <a16:creationId xmlns:a16="http://schemas.microsoft.com/office/drawing/2014/main" id="{1F385C2A-E4D2-F377-4520-C576CFF88E3D}"/>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p22">
              <a:extLst>
                <a:ext uri="{FF2B5EF4-FFF2-40B4-BE49-F238E27FC236}">
                  <a16:creationId xmlns:a16="http://schemas.microsoft.com/office/drawing/2014/main" id="{0BC2B125-2920-CF65-B81C-DB126876FD03}"/>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04;p22">
            <a:extLst>
              <a:ext uri="{FF2B5EF4-FFF2-40B4-BE49-F238E27FC236}">
                <a16:creationId xmlns:a16="http://schemas.microsoft.com/office/drawing/2014/main" id="{34E646EB-42C9-CCCC-F965-76876161CADB}"/>
              </a:ext>
            </a:extLst>
          </p:cNvPr>
          <p:cNvGrpSpPr/>
          <p:nvPr/>
        </p:nvGrpSpPr>
        <p:grpSpPr>
          <a:xfrm>
            <a:off x="7964318" y="4036700"/>
            <a:ext cx="876280" cy="906957"/>
            <a:chOff x="1739746" y="-454299"/>
            <a:chExt cx="1008503" cy="869417"/>
          </a:xfrm>
        </p:grpSpPr>
        <p:sp>
          <p:nvSpPr>
            <p:cNvPr id="39" name="Google Shape;305;p22">
              <a:extLst>
                <a:ext uri="{FF2B5EF4-FFF2-40B4-BE49-F238E27FC236}">
                  <a16:creationId xmlns:a16="http://schemas.microsoft.com/office/drawing/2014/main" id="{16A5CF66-D7AF-DA56-E1E9-2EFA74A5C6A8}"/>
                </a:ext>
              </a:extLst>
            </p:cNvPr>
            <p:cNvSpPr/>
            <p:nvPr/>
          </p:nvSpPr>
          <p:spPr>
            <a:xfrm>
              <a:off x="1739746" y="-454299"/>
              <a:ext cx="1008503"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06;p22">
              <a:extLst>
                <a:ext uri="{FF2B5EF4-FFF2-40B4-BE49-F238E27FC236}">
                  <a16:creationId xmlns:a16="http://schemas.microsoft.com/office/drawing/2014/main" id="{05B56BFE-1218-D084-2179-A13FC26AB99F}"/>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p22">
              <a:extLst>
                <a:ext uri="{FF2B5EF4-FFF2-40B4-BE49-F238E27FC236}">
                  <a16:creationId xmlns:a16="http://schemas.microsoft.com/office/drawing/2014/main" id="{64CAF108-CEF6-97CF-B79D-3AF04627FC3A}"/>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8;p22">
              <a:extLst>
                <a:ext uri="{FF2B5EF4-FFF2-40B4-BE49-F238E27FC236}">
                  <a16:creationId xmlns:a16="http://schemas.microsoft.com/office/drawing/2014/main" id="{9CA541DC-126A-F79E-EF40-99D58F07DE85}"/>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9;p22">
              <a:extLst>
                <a:ext uri="{FF2B5EF4-FFF2-40B4-BE49-F238E27FC236}">
                  <a16:creationId xmlns:a16="http://schemas.microsoft.com/office/drawing/2014/main" id="{F45561EC-F64E-72C1-08AA-637672B0A221}"/>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0;p22">
              <a:extLst>
                <a:ext uri="{FF2B5EF4-FFF2-40B4-BE49-F238E27FC236}">
                  <a16:creationId xmlns:a16="http://schemas.microsoft.com/office/drawing/2014/main" id="{01700D5A-71CA-589E-4B4A-9C8DAB61047A}"/>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1;p22">
              <a:extLst>
                <a:ext uri="{FF2B5EF4-FFF2-40B4-BE49-F238E27FC236}">
                  <a16:creationId xmlns:a16="http://schemas.microsoft.com/office/drawing/2014/main" id="{8C08CFA5-8F76-7FF8-7A78-D92AE22436C2}"/>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2;p22">
              <a:extLst>
                <a:ext uri="{FF2B5EF4-FFF2-40B4-BE49-F238E27FC236}">
                  <a16:creationId xmlns:a16="http://schemas.microsoft.com/office/drawing/2014/main" id="{D9F40A92-C162-937B-E43A-A95C7595F1A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2">
              <a:extLst>
                <a:ext uri="{FF2B5EF4-FFF2-40B4-BE49-F238E27FC236}">
                  <a16:creationId xmlns:a16="http://schemas.microsoft.com/office/drawing/2014/main" id="{5F6E99FD-414C-0A5E-BB93-EC8555EA4516}"/>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4;p22">
              <a:extLst>
                <a:ext uri="{FF2B5EF4-FFF2-40B4-BE49-F238E27FC236}">
                  <a16:creationId xmlns:a16="http://schemas.microsoft.com/office/drawing/2014/main" id="{483B235C-D771-2843-082E-A49115AA24B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5;p22">
              <a:extLst>
                <a:ext uri="{FF2B5EF4-FFF2-40B4-BE49-F238E27FC236}">
                  <a16:creationId xmlns:a16="http://schemas.microsoft.com/office/drawing/2014/main" id="{40D20E8F-1BC1-6D05-10D0-6BE047DE9C7D}"/>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6;p22">
              <a:extLst>
                <a:ext uri="{FF2B5EF4-FFF2-40B4-BE49-F238E27FC236}">
                  <a16:creationId xmlns:a16="http://schemas.microsoft.com/office/drawing/2014/main" id="{F08768DC-24FC-2649-1D84-2191EF2D32A0}"/>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7;p22">
              <a:extLst>
                <a:ext uri="{FF2B5EF4-FFF2-40B4-BE49-F238E27FC236}">
                  <a16:creationId xmlns:a16="http://schemas.microsoft.com/office/drawing/2014/main" id="{FB7BC0CB-8181-AE21-FD4B-1B9069148C91}"/>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18;p22">
              <a:extLst>
                <a:ext uri="{FF2B5EF4-FFF2-40B4-BE49-F238E27FC236}">
                  <a16:creationId xmlns:a16="http://schemas.microsoft.com/office/drawing/2014/main" id="{6B9E8CBA-A3A1-E9C5-8C2B-5E2F8C9D2DA6}"/>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2">
              <a:extLst>
                <a:ext uri="{FF2B5EF4-FFF2-40B4-BE49-F238E27FC236}">
                  <a16:creationId xmlns:a16="http://schemas.microsoft.com/office/drawing/2014/main" id="{EE316592-1625-20A2-FC7A-CC78C631A899}"/>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2">
              <a:extLst>
                <a:ext uri="{FF2B5EF4-FFF2-40B4-BE49-F238E27FC236}">
                  <a16:creationId xmlns:a16="http://schemas.microsoft.com/office/drawing/2014/main" id="{1E2E9370-B917-5014-D1BC-1A7536F81875}"/>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2">
              <a:extLst>
                <a:ext uri="{FF2B5EF4-FFF2-40B4-BE49-F238E27FC236}">
                  <a16:creationId xmlns:a16="http://schemas.microsoft.com/office/drawing/2014/main" id="{688C3154-EF8F-4119-22B6-A7938B03BC52}"/>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2">
              <a:extLst>
                <a:ext uri="{FF2B5EF4-FFF2-40B4-BE49-F238E27FC236}">
                  <a16:creationId xmlns:a16="http://schemas.microsoft.com/office/drawing/2014/main" id="{C20E7713-44E2-D07C-10CE-FA1E3A2AFDB8}"/>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2">
              <a:extLst>
                <a:ext uri="{FF2B5EF4-FFF2-40B4-BE49-F238E27FC236}">
                  <a16:creationId xmlns:a16="http://schemas.microsoft.com/office/drawing/2014/main" id="{5CB301B3-5B08-8112-4E2D-E3D7EC0DBC49}"/>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4;p22">
              <a:extLst>
                <a:ext uri="{FF2B5EF4-FFF2-40B4-BE49-F238E27FC236}">
                  <a16:creationId xmlns:a16="http://schemas.microsoft.com/office/drawing/2014/main" id="{D0031A5F-4764-197F-0B48-A5011CB5A32E}"/>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5;p22">
              <a:extLst>
                <a:ext uri="{FF2B5EF4-FFF2-40B4-BE49-F238E27FC236}">
                  <a16:creationId xmlns:a16="http://schemas.microsoft.com/office/drawing/2014/main" id="{A04090DE-B3DD-9053-E9CF-0577CF21D787}"/>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p22">
              <a:extLst>
                <a:ext uri="{FF2B5EF4-FFF2-40B4-BE49-F238E27FC236}">
                  <a16:creationId xmlns:a16="http://schemas.microsoft.com/office/drawing/2014/main" id="{118280A9-D7E5-40C1-6A8F-EEEEFDDE578E}"/>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p22">
              <a:extLst>
                <a:ext uri="{FF2B5EF4-FFF2-40B4-BE49-F238E27FC236}">
                  <a16:creationId xmlns:a16="http://schemas.microsoft.com/office/drawing/2014/main" id="{04A047D3-FCAD-B6C1-F550-F0BDA7B1EB89}"/>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8;p22">
              <a:extLst>
                <a:ext uri="{FF2B5EF4-FFF2-40B4-BE49-F238E27FC236}">
                  <a16:creationId xmlns:a16="http://schemas.microsoft.com/office/drawing/2014/main" id="{35BDA595-C35B-D06C-672B-CE36DFED7FCC}"/>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9;p22">
              <a:extLst>
                <a:ext uri="{FF2B5EF4-FFF2-40B4-BE49-F238E27FC236}">
                  <a16:creationId xmlns:a16="http://schemas.microsoft.com/office/drawing/2014/main" id="{D922C736-A486-3B3A-B3F5-F2C9821F210F}"/>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0;p22">
              <a:extLst>
                <a:ext uri="{FF2B5EF4-FFF2-40B4-BE49-F238E27FC236}">
                  <a16:creationId xmlns:a16="http://schemas.microsoft.com/office/drawing/2014/main" id="{00225B35-066B-0D58-99E8-9B0B2AAE0DCF}"/>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1;p22">
              <a:extLst>
                <a:ext uri="{FF2B5EF4-FFF2-40B4-BE49-F238E27FC236}">
                  <a16:creationId xmlns:a16="http://schemas.microsoft.com/office/drawing/2014/main" id="{E54B5AA4-7A7D-7A93-9E07-DBE6CA9B4AA2}"/>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2;p22">
              <a:extLst>
                <a:ext uri="{FF2B5EF4-FFF2-40B4-BE49-F238E27FC236}">
                  <a16:creationId xmlns:a16="http://schemas.microsoft.com/office/drawing/2014/main" id="{005C8986-751D-15F1-75D8-B9E8E364BD4A}"/>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3;p22">
              <a:extLst>
                <a:ext uri="{FF2B5EF4-FFF2-40B4-BE49-F238E27FC236}">
                  <a16:creationId xmlns:a16="http://schemas.microsoft.com/office/drawing/2014/main" id="{25F2A91B-D376-268B-E751-968BF11A1886}"/>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4;p22">
              <a:extLst>
                <a:ext uri="{FF2B5EF4-FFF2-40B4-BE49-F238E27FC236}">
                  <a16:creationId xmlns:a16="http://schemas.microsoft.com/office/drawing/2014/main" id="{9AA8B960-415D-67B2-ADB6-4D3542DD322E}"/>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5;p22">
              <a:extLst>
                <a:ext uri="{FF2B5EF4-FFF2-40B4-BE49-F238E27FC236}">
                  <a16:creationId xmlns:a16="http://schemas.microsoft.com/office/drawing/2014/main" id="{82CA2EF3-F5C6-036D-AD4D-009EDFA5BCAA}"/>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6;p22">
              <a:extLst>
                <a:ext uri="{FF2B5EF4-FFF2-40B4-BE49-F238E27FC236}">
                  <a16:creationId xmlns:a16="http://schemas.microsoft.com/office/drawing/2014/main" id="{B08165A2-54E9-4424-B3A5-068DF64C034F}"/>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7;p22">
              <a:extLst>
                <a:ext uri="{FF2B5EF4-FFF2-40B4-BE49-F238E27FC236}">
                  <a16:creationId xmlns:a16="http://schemas.microsoft.com/office/drawing/2014/main" id="{0DFBD603-F139-8BC0-2A57-9CB693756978}"/>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883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535850" y="146300"/>
            <a:ext cx="7704000" cy="576000"/>
          </a:xfrm>
        </p:spPr>
        <p:txBody>
          <a:bodyPr/>
          <a:lstStyle/>
          <a:p>
            <a:r>
              <a:rPr lang="en-IN" dirty="0"/>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3943899426"/>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10 and above</a:t>
                      </a:r>
                      <a:endParaRPr lang="en-IN" sz="1200" b="0" dirty="0">
                        <a:solidFill>
                          <a:schemeClr val="tx1">
                            <a:lumMod val="75000"/>
                          </a:schemeClr>
                        </a:solidFill>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Eclipse, Postman, MySQL, VS Code.</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500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8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Angular, Boot Strap</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grpSp>
        <p:nvGrpSpPr>
          <p:cNvPr id="9" name="Google Shape;238;p22">
            <a:extLst>
              <a:ext uri="{FF2B5EF4-FFF2-40B4-BE49-F238E27FC236}">
                <a16:creationId xmlns:a16="http://schemas.microsoft.com/office/drawing/2014/main" id="{3D902EF4-5C5A-D662-F2E8-659470A13B71}"/>
              </a:ext>
            </a:extLst>
          </p:cNvPr>
          <p:cNvGrpSpPr/>
          <p:nvPr/>
        </p:nvGrpSpPr>
        <p:grpSpPr>
          <a:xfrm>
            <a:off x="7335137" y="544341"/>
            <a:ext cx="1404075" cy="1157300"/>
            <a:chOff x="301976" y="-1334266"/>
            <a:chExt cx="1361321" cy="1634285"/>
          </a:xfrm>
        </p:grpSpPr>
        <p:sp>
          <p:nvSpPr>
            <p:cNvPr id="10" name="Google Shape;239;p22">
              <a:extLst>
                <a:ext uri="{FF2B5EF4-FFF2-40B4-BE49-F238E27FC236}">
                  <a16:creationId xmlns:a16="http://schemas.microsoft.com/office/drawing/2014/main" id="{9C927F9B-9493-CFBF-EBA3-DFF7DFE76DC4}"/>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p22">
              <a:extLst>
                <a:ext uri="{FF2B5EF4-FFF2-40B4-BE49-F238E27FC236}">
                  <a16:creationId xmlns:a16="http://schemas.microsoft.com/office/drawing/2014/main" id="{0079EC10-A0A9-1622-4FA0-5D9053FC6EA2}"/>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p22">
              <a:extLst>
                <a:ext uri="{FF2B5EF4-FFF2-40B4-BE49-F238E27FC236}">
                  <a16:creationId xmlns:a16="http://schemas.microsoft.com/office/drawing/2014/main" id="{AF70C3BF-40A3-8792-369A-CBCFE8AA246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2">
              <a:extLst>
                <a:ext uri="{FF2B5EF4-FFF2-40B4-BE49-F238E27FC236}">
                  <a16:creationId xmlns:a16="http://schemas.microsoft.com/office/drawing/2014/main" id="{A43F09C4-923B-C194-7E88-6DCB5B2E592B}"/>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p22">
              <a:extLst>
                <a:ext uri="{FF2B5EF4-FFF2-40B4-BE49-F238E27FC236}">
                  <a16:creationId xmlns:a16="http://schemas.microsoft.com/office/drawing/2014/main" id="{4EC2146C-E8D8-41D5-D4F3-BE2834692E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p22">
              <a:extLst>
                <a:ext uri="{FF2B5EF4-FFF2-40B4-BE49-F238E27FC236}">
                  <a16:creationId xmlns:a16="http://schemas.microsoft.com/office/drawing/2014/main" id="{76C0BAF3-233F-16C7-4790-F8415B6810B8}"/>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p22">
              <a:extLst>
                <a:ext uri="{FF2B5EF4-FFF2-40B4-BE49-F238E27FC236}">
                  <a16:creationId xmlns:a16="http://schemas.microsoft.com/office/drawing/2014/main" id="{8EF575B2-4128-1842-AB2B-224F748DB202}"/>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22">
              <a:extLst>
                <a:ext uri="{FF2B5EF4-FFF2-40B4-BE49-F238E27FC236}">
                  <a16:creationId xmlns:a16="http://schemas.microsoft.com/office/drawing/2014/main" id="{5AA7212D-EE94-4FD1-201C-4B3656381EF6}"/>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p22">
              <a:extLst>
                <a:ext uri="{FF2B5EF4-FFF2-40B4-BE49-F238E27FC236}">
                  <a16:creationId xmlns:a16="http://schemas.microsoft.com/office/drawing/2014/main" id="{8F8B7D76-2A40-0677-44F8-46CB5E1A6C8E}"/>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2">
              <a:extLst>
                <a:ext uri="{FF2B5EF4-FFF2-40B4-BE49-F238E27FC236}">
                  <a16:creationId xmlns:a16="http://schemas.microsoft.com/office/drawing/2014/main" id="{2A66FB79-C9C7-D988-90A7-3F2123CE9F2E}"/>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p22">
              <a:extLst>
                <a:ext uri="{FF2B5EF4-FFF2-40B4-BE49-F238E27FC236}">
                  <a16:creationId xmlns:a16="http://schemas.microsoft.com/office/drawing/2014/main" id="{205EB35D-3E98-7E8F-E39A-4F7A0A49A5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2">
              <a:extLst>
                <a:ext uri="{FF2B5EF4-FFF2-40B4-BE49-F238E27FC236}">
                  <a16:creationId xmlns:a16="http://schemas.microsoft.com/office/drawing/2014/main" id="{62BF1392-0503-3FD5-1DAA-7F6C232FD303}"/>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p22">
              <a:extLst>
                <a:ext uri="{FF2B5EF4-FFF2-40B4-BE49-F238E27FC236}">
                  <a16:creationId xmlns:a16="http://schemas.microsoft.com/office/drawing/2014/main" id="{BC68E107-C4E5-69D4-B846-FE5BECA00B24}"/>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p22">
              <a:extLst>
                <a:ext uri="{FF2B5EF4-FFF2-40B4-BE49-F238E27FC236}">
                  <a16:creationId xmlns:a16="http://schemas.microsoft.com/office/drawing/2014/main" id="{B99E921E-5AE3-7FAA-48C3-16A8E9D36E37}"/>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p22">
              <a:extLst>
                <a:ext uri="{FF2B5EF4-FFF2-40B4-BE49-F238E27FC236}">
                  <a16:creationId xmlns:a16="http://schemas.microsoft.com/office/drawing/2014/main" id="{54A7CF24-937A-C0A5-6166-1808ABEB077C}"/>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p22">
              <a:extLst>
                <a:ext uri="{FF2B5EF4-FFF2-40B4-BE49-F238E27FC236}">
                  <a16:creationId xmlns:a16="http://schemas.microsoft.com/office/drawing/2014/main" id="{D055D040-0960-0F76-9599-F8B82DBF563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p22">
              <a:extLst>
                <a:ext uri="{FF2B5EF4-FFF2-40B4-BE49-F238E27FC236}">
                  <a16:creationId xmlns:a16="http://schemas.microsoft.com/office/drawing/2014/main" id="{B7C483F6-D23E-33B4-45E6-0915EAB62627}"/>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p22">
              <a:extLst>
                <a:ext uri="{FF2B5EF4-FFF2-40B4-BE49-F238E27FC236}">
                  <a16:creationId xmlns:a16="http://schemas.microsoft.com/office/drawing/2014/main" id="{871B9B41-3731-9962-F1CE-B56A0E2FCEC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7;p22">
              <a:extLst>
                <a:ext uri="{FF2B5EF4-FFF2-40B4-BE49-F238E27FC236}">
                  <a16:creationId xmlns:a16="http://schemas.microsoft.com/office/drawing/2014/main" id="{7E75CE64-2D70-6193-D9C7-3749E0CC8F4E}"/>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p22">
              <a:extLst>
                <a:ext uri="{FF2B5EF4-FFF2-40B4-BE49-F238E27FC236}">
                  <a16:creationId xmlns:a16="http://schemas.microsoft.com/office/drawing/2014/main" id="{BA53B5D1-0E5D-3F64-BA58-88EB7CF65FCF}"/>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9;p22">
              <a:extLst>
                <a:ext uri="{FF2B5EF4-FFF2-40B4-BE49-F238E27FC236}">
                  <a16:creationId xmlns:a16="http://schemas.microsoft.com/office/drawing/2014/main" id="{5628CD21-8C4C-83F1-9B56-4231B3ECCDEE}"/>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p22">
              <a:extLst>
                <a:ext uri="{FF2B5EF4-FFF2-40B4-BE49-F238E27FC236}">
                  <a16:creationId xmlns:a16="http://schemas.microsoft.com/office/drawing/2014/main" id="{2160315A-7DC2-0D97-6B39-9420344768FF}"/>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p22">
              <a:extLst>
                <a:ext uri="{FF2B5EF4-FFF2-40B4-BE49-F238E27FC236}">
                  <a16:creationId xmlns:a16="http://schemas.microsoft.com/office/drawing/2014/main" id="{D43EDE51-C5C0-28DE-D605-7A2650F770FC}"/>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p22">
              <a:extLst>
                <a:ext uri="{FF2B5EF4-FFF2-40B4-BE49-F238E27FC236}">
                  <a16:creationId xmlns:a16="http://schemas.microsoft.com/office/drawing/2014/main" id="{62326A05-29D9-5784-558A-7B86412AACF3}"/>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p22">
              <a:extLst>
                <a:ext uri="{FF2B5EF4-FFF2-40B4-BE49-F238E27FC236}">
                  <a16:creationId xmlns:a16="http://schemas.microsoft.com/office/drawing/2014/main" id="{40269CC2-9AB9-A7F6-B5FD-693358CF565F}"/>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p22">
              <a:extLst>
                <a:ext uri="{FF2B5EF4-FFF2-40B4-BE49-F238E27FC236}">
                  <a16:creationId xmlns:a16="http://schemas.microsoft.com/office/drawing/2014/main" id="{B09CDC61-5BBB-D3FC-DB52-0A2A23946AA7}"/>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p22">
              <a:extLst>
                <a:ext uri="{FF2B5EF4-FFF2-40B4-BE49-F238E27FC236}">
                  <a16:creationId xmlns:a16="http://schemas.microsoft.com/office/drawing/2014/main" id="{A59CBE51-782B-E2CD-B3B7-E2E0408DEF4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p22">
              <a:extLst>
                <a:ext uri="{FF2B5EF4-FFF2-40B4-BE49-F238E27FC236}">
                  <a16:creationId xmlns:a16="http://schemas.microsoft.com/office/drawing/2014/main" id="{76C734A1-75AB-9241-A02A-6CA6590998B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p22">
              <a:extLst>
                <a:ext uri="{FF2B5EF4-FFF2-40B4-BE49-F238E27FC236}">
                  <a16:creationId xmlns:a16="http://schemas.microsoft.com/office/drawing/2014/main" id="{A7D0679B-3A23-9319-46ED-5BEA4CC7547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p22">
              <a:extLst>
                <a:ext uri="{FF2B5EF4-FFF2-40B4-BE49-F238E27FC236}">
                  <a16:creationId xmlns:a16="http://schemas.microsoft.com/office/drawing/2014/main" id="{4A188BEF-C5C7-CA29-312A-40082658AD5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9;p22">
              <a:extLst>
                <a:ext uri="{FF2B5EF4-FFF2-40B4-BE49-F238E27FC236}">
                  <a16:creationId xmlns:a16="http://schemas.microsoft.com/office/drawing/2014/main" id="{F6DF758C-0A50-5716-F107-CC9003190311}"/>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p22">
              <a:extLst>
                <a:ext uri="{FF2B5EF4-FFF2-40B4-BE49-F238E27FC236}">
                  <a16:creationId xmlns:a16="http://schemas.microsoft.com/office/drawing/2014/main" id="{AE30727F-5562-DA20-9039-9D19EA893069}"/>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p22">
              <a:extLst>
                <a:ext uri="{FF2B5EF4-FFF2-40B4-BE49-F238E27FC236}">
                  <a16:creationId xmlns:a16="http://schemas.microsoft.com/office/drawing/2014/main" id="{01D6F11B-2CF1-B7BE-4090-4378AF638B6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2;p22">
              <a:extLst>
                <a:ext uri="{FF2B5EF4-FFF2-40B4-BE49-F238E27FC236}">
                  <a16:creationId xmlns:a16="http://schemas.microsoft.com/office/drawing/2014/main" id="{B0AB4C9D-0240-EBCE-93E8-184E7F53AC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3;p22">
              <a:extLst>
                <a:ext uri="{FF2B5EF4-FFF2-40B4-BE49-F238E27FC236}">
                  <a16:creationId xmlns:a16="http://schemas.microsoft.com/office/drawing/2014/main" id="{A7B3B831-D727-CB07-E17A-39D5A6AEAF80}"/>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238;p22">
            <a:extLst>
              <a:ext uri="{FF2B5EF4-FFF2-40B4-BE49-F238E27FC236}">
                <a16:creationId xmlns:a16="http://schemas.microsoft.com/office/drawing/2014/main" id="{EA110657-3BBC-5FF1-4689-96A64481769A}"/>
              </a:ext>
            </a:extLst>
          </p:cNvPr>
          <p:cNvGrpSpPr/>
          <p:nvPr/>
        </p:nvGrpSpPr>
        <p:grpSpPr>
          <a:xfrm>
            <a:off x="7241132" y="1415130"/>
            <a:ext cx="1640664" cy="1969640"/>
            <a:chOff x="301976" y="-1334266"/>
            <a:chExt cx="1361321" cy="1634285"/>
          </a:xfrm>
        </p:grpSpPr>
        <p:sp>
          <p:nvSpPr>
            <p:cNvPr id="46" name="Google Shape;239;p22">
              <a:extLst>
                <a:ext uri="{FF2B5EF4-FFF2-40B4-BE49-F238E27FC236}">
                  <a16:creationId xmlns:a16="http://schemas.microsoft.com/office/drawing/2014/main" id="{BF419263-9472-6323-9D4D-84B969F79CFB}"/>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2">
              <a:extLst>
                <a:ext uri="{FF2B5EF4-FFF2-40B4-BE49-F238E27FC236}">
                  <a16:creationId xmlns:a16="http://schemas.microsoft.com/office/drawing/2014/main" id="{E282874F-95BE-8B8F-7600-7AFD0487EDF0}"/>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2">
              <a:extLst>
                <a:ext uri="{FF2B5EF4-FFF2-40B4-BE49-F238E27FC236}">
                  <a16:creationId xmlns:a16="http://schemas.microsoft.com/office/drawing/2014/main" id="{7E7BCB9B-6078-86F0-172F-3518CC3D9260}"/>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p22">
              <a:extLst>
                <a:ext uri="{FF2B5EF4-FFF2-40B4-BE49-F238E27FC236}">
                  <a16:creationId xmlns:a16="http://schemas.microsoft.com/office/drawing/2014/main" id="{736FA1B3-3469-2E01-DA51-B4FB18CE06AE}"/>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p22">
              <a:extLst>
                <a:ext uri="{FF2B5EF4-FFF2-40B4-BE49-F238E27FC236}">
                  <a16:creationId xmlns:a16="http://schemas.microsoft.com/office/drawing/2014/main" id="{895CC9AF-3C69-6481-81BA-9EE12B79BA80}"/>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p22">
              <a:extLst>
                <a:ext uri="{FF2B5EF4-FFF2-40B4-BE49-F238E27FC236}">
                  <a16:creationId xmlns:a16="http://schemas.microsoft.com/office/drawing/2014/main" id="{DDB0CB58-3086-83C1-E82C-B00C17CDF544}"/>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5;p22">
              <a:extLst>
                <a:ext uri="{FF2B5EF4-FFF2-40B4-BE49-F238E27FC236}">
                  <a16:creationId xmlns:a16="http://schemas.microsoft.com/office/drawing/2014/main" id="{E351567C-E13D-E126-CFEA-D6AEDAC79960}"/>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p22">
              <a:extLst>
                <a:ext uri="{FF2B5EF4-FFF2-40B4-BE49-F238E27FC236}">
                  <a16:creationId xmlns:a16="http://schemas.microsoft.com/office/drawing/2014/main" id="{8DD2CFA2-2EF9-1F7B-0F85-37168D380872}"/>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7;p22">
              <a:extLst>
                <a:ext uri="{FF2B5EF4-FFF2-40B4-BE49-F238E27FC236}">
                  <a16:creationId xmlns:a16="http://schemas.microsoft.com/office/drawing/2014/main" id="{863BBD17-91F8-57D0-43C2-52C283DCE112}"/>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2">
              <a:extLst>
                <a:ext uri="{FF2B5EF4-FFF2-40B4-BE49-F238E27FC236}">
                  <a16:creationId xmlns:a16="http://schemas.microsoft.com/office/drawing/2014/main" id="{F8F3A73A-14FA-9058-8375-709B43F4221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9;p22">
              <a:extLst>
                <a:ext uri="{FF2B5EF4-FFF2-40B4-BE49-F238E27FC236}">
                  <a16:creationId xmlns:a16="http://schemas.microsoft.com/office/drawing/2014/main" id="{F686EA89-62A0-4419-700E-13CEFECAE1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0;p22">
              <a:extLst>
                <a:ext uri="{FF2B5EF4-FFF2-40B4-BE49-F238E27FC236}">
                  <a16:creationId xmlns:a16="http://schemas.microsoft.com/office/drawing/2014/main" id="{8B4055AE-C9B8-6CBB-42F1-F9F3CB6A9E9E}"/>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1;p22">
              <a:extLst>
                <a:ext uri="{FF2B5EF4-FFF2-40B4-BE49-F238E27FC236}">
                  <a16:creationId xmlns:a16="http://schemas.microsoft.com/office/drawing/2014/main" id="{115E5B4B-B39D-E96D-CA18-6EFB73EA543D}"/>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2;p22">
              <a:extLst>
                <a:ext uri="{FF2B5EF4-FFF2-40B4-BE49-F238E27FC236}">
                  <a16:creationId xmlns:a16="http://schemas.microsoft.com/office/drawing/2014/main" id="{80B82BC5-4AD4-0979-2D99-A9538F19A5D2}"/>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p22">
              <a:extLst>
                <a:ext uri="{FF2B5EF4-FFF2-40B4-BE49-F238E27FC236}">
                  <a16:creationId xmlns:a16="http://schemas.microsoft.com/office/drawing/2014/main" id="{0DE1AB97-41A0-066C-0E40-48E52AE77B2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4;p22">
              <a:extLst>
                <a:ext uri="{FF2B5EF4-FFF2-40B4-BE49-F238E27FC236}">
                  <a16:creationId xmlns:a16="http://schemas.microsoft.com/office/drawing/2014/main" id="{B0A90A94-13C7-92CE-666F-134477960B12}"/>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2">
              <a:extLst>
                <a:ext uri="{FF2B5EF4-FFF2-40B4-BE49-F238E27FC236}">
                  <a16:creationId xmlns:a16="http://schemas.microsoft.com/office/drawing/2014/main" id="{A46D7839-51B7-292F-4213-A1761B6A573E}"/>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6;p22">
              <a:extLst>
                <a:ext uri="{FF2B5EF4-FFF2-40B4-BE49-F238E27FC236}">
                  <a16:creationId xmlns:a16="http://schemas.microsoft.com/office/drawing/2014/main" id="{8AE61538-51DA-D448-FB60-85D61CB35CB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p22">
              <a:extLst>
                <a:ext uri="{FF2B5EF4-FFF2-40B4-BE49-F238E27FC236}">
                  <a16:creationId xmlns:a16="http://schemas.microsoft.com/office/drawing/2014/main" id="{FB53E41E-CF1A-DFE2-EEC5-FF60DA123648}"/>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8;p22">
              <a:extLst>
                <a:ext uri="{FF2B5EF4-FFF2-40B4-BE49-F238E27FC236}">
                  <a16:creationId xmlns:a16="http://schemas.microsoft.com/office/drawing/2014/main" id="{D2695401-A06A-42B8-07E0-C10FEF2DA50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p22">
              <a:extLst>
                <a:ext uri="{FF2B5EF4-FFF2-40B4-BE49-F238E27FC236}">
                  <a16:creationId xmlns:a16="http://schemas.microsoft.com/office/drawing/2014/main" id="{C3BDD535-4B45-7FB0-2310-4E2172C24B5B}"/>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0;p22">
              <a:extLst>
                <a:ext uri="{FF2B5EF4-FFF2-40B4-BE49-F238E27FC236}">
                  <a16:creationId xmlns:a16="http://schemas.microsoft.com/office/drawing/2014/main" id="{D5D268D0-CA7F-4367-CD37-BB2B60E6AF76}"/>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p22">
              <a:extLst>
                <a:ext uri="{FF2B5EF4-FFF2-40B4-BE49-F238E27FC236}">
                  <a16:creationId xmlns:a16="http://schemas.microsoft.com/office/drawing/2014/main" id="{D215F1A8-94E4-3757-A76E-8D21453CCC1F}"/>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2;p22">
              <a:extLst>
                <a:ext uri="{FF2B5EF4-FFF2-40B4-BE49-F238E27FC236}">
                  <a16:creationId xmlns:a16="http://schemas.microsoft.com/office/drawing/2014/main" id="{B5FE198F-DD77-C8E8-D725-F11EA13AF149}"/>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3;p22">
              <a:extLst>
                <a:ext uri="{FF2B5EF4-FFF2-40B4-BE49-F238E27FC236}">
                  <a16:creationId xmlns:a16="http://schemas.microsoft.com/office/drawing/2014/main" id="{1DD3B7B1-7735-3080-8C12-EA582BCFD5E7}"/>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4;p22">
              <a:extLst>
                <a:ext uri="{FF2B5EF4-FFF2-40B4-BE49-F238E27FC236}">
                  <a16:creationId xmlns:a16="http://schemas.microsoft.com/office/drawing/2014/main" id="{C2735F8B-EC94-8183-D03A-2BEE7481E4B0}"/>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p22">
              <a:extLst>
                <a:ext uri="{FF2B5EF4-FFF2-40B4-BE49-F238E27FC236}">
                  <a16:creationId xmlns:a16="http://schemas.microsoft.com/office/drawing/2014/main" id="{426DBA3B-7E58-64D0-B061-F58EF795359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p22">
              <a:extLst>
                <a:ext uri="{FF2B5EF4-FFF2-40B4-BE49-F238E27FC236}">
                  <a16:creationId xmlns:a16="http://schemas.microsoft.com/office/drawing/2014/main" id="{E730460D-FB91-54F4-1BDD-E0261FB12242}"/>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7;p22">
              <a:extLst>
                <a:ext uri="{FF2B5EF4-FFF2-40B4-BE49-F238E27FC236}">
                  <a16:creationId xmlns:a16="http://schemas.microsoft.com/office/drawing/2014/main" id="{4B196645-8E42-E21E-86E0-BDE0B646319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2">
              <a:extLst>
                <a:ext uri="{FF2B5EF4-FFF2-40B4-BE49-F238E27FC236}">
                  <a16:creationId xmlns:a16="http://schemas.microsoft.com/office/drawing/2014/main" id="{A935D372-1D85-6D64-4EE2-9CFD50601EC1}"/>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9;p22">
              <a:extLst>
                <a:ext uri="{FF2B5EF4-FFF2-40B4-BE49-F238E27FC236}">
                  <a16:creationId xmlns:a16="http://schemas.microsoft.com/office/drawing/2014/main" id="{E3BAE7CE-C152-B5A9-B7BF-6660B050BF7B}"/>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0;p22">
              <a:extLst>
                <a:ext uri="{FF2B5EF4-FFF2-40B4-BE49-F238E27FC236}">
                  <a16:creationId xmlns:a16="http://schemas.microsoft.com/office/drawing/2014/main" id="{E1A6377D-FDEB-B7C1-15AB-4C2A0C2948FF}"/>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1;p22">
              <a:extLst>
                <a:ext uri="{FF2B5EF4-FFF2-40B4-BE49-F238E27FC236}">
                  <a16:creationId xmlns:a16="http://schemas.microsoft.com/office/drawing/2014/main" id="{B300981C-0A7A-6EFD-58E9-73E56AA3240B}"/>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2;p22">
              <a:extLst>
                <a:ext uri="{FF2B5EF4-FFF2-40B4-BE49-F238E27FC236}">
                  <a16:creationId xmlns:a16="http://schemas.microsoft.com/office/drawing/2014/main" id="{9824D0EC-CCF8-0F5C-D0D4-FBCCE603AED8}"/>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3;p22">
              <a:extLst>
                <a:ext uri="{FF2B5EF4-FFF2-40B4-BE49-F238E27FC236}">
                  <a16:creationId xmlns:a16="http://schemas.microsoft.com/office/drawing/2014/main" id="{24791046-C671-E80A-9593-E5CD9773DFB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38;p22">
            <a:extLst>
              <a:ext uri="{FF2B5EF4-FFF2-40B4-BE49-F238E27FC236}">
                <a16:creationId xmlns:a16="http://schemas.microsoft.com/office/drawing/2014/main" id="{2643B441-ACEA-AB6F-E22B-5ED4C800BA62}"/>
              </a:ext>
            </a:extLst>
          </p:cNvPr>
          <p:cNvGrpSpPr/>
          <p:nvPr/>
        </p:nvGrpSpPr>
        <p:grpSpPr>
          <a:xfrm>
            <a:off x="7544030" y="2621021"/>
            <a:ext cx="1404075" cy="1157300"/>
            <a:chOff x="301976" y="-1334266"/>
            <a:chExt cx="1361321" cy="1634285"/>
          </a:xfrm>
        </p:grpSpPr>
        <p:sp>
          <p:nvSpPr>
            <p:cNvPr id="82" name="Google Shape;239;p22">
              <a:extLst>
                <a:ext uri="{FF2B5EF4-FFF2-40B4-BE49-F238E27FC236}">
                  <a16:creationId xmlns:a16="http://schemas.microsoft.com/office/drawing/2014/main" id="{17EF5CED-38E8-7DCD-EE15-40BF1A066AFC}"/>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p22">
              <a:extLst>
                <a:ext uri="{FF2B5EF4-FFF2-40B4-BE49-F238E27FC236}">
                  <a16:creationId xmlns:a16="http://schemas.microsoft.com/office/drawing/2014/main" id="{0A9FB74C-F3E3-A9A3-66A6-CBF63604D0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1;p22">
              <a:extLst>
                <a:ext uri="{FF2B5EF4-FFF2-40B4-BE49-F238E27FC236}">
                  <a16:creationId xmlns:a16="http://schemas.microsoft.com/office/drawing/2014/main" id="{A8317B4F-14CA-7BE0-C580-9D8ADB90C80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2;p22">
              <a:extLst>
                <a:ext uri="{FF2B5EF4-FFF2-40B4-BE49-F238E27FC236}">
                  <a16:creationId xmlns:a16="http://schemas.microsoft.com/office/drawing/2014/main" id="{47982B2F-842D-5ECD-685F-6CFD21037950}"/>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3;p22">
              <a:extLst>
                <a:ext uri="{FF2B5EF4-FFF2-40B4-BE49-F238E27FC236}">
                  <a16:creationId xmlns:a16="http://schemas.microsoft.com/office/drawing/2014/main" id="{0FBBB2D0-2AE6-C591-753B-4A53BD40B59E}"/>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4;p22">
              <a:extLst>
                <a:ext uri="{FF2B5EF4-FFF2-40B4-BE49-F238E27FC236}">
                  <a16:creationId xmlns:a16="http://schemas.microsoft.com/office/drawing/2014/main" id="{7B8849B4-F256-0A84-B8CB-D705C1EAEA1E}"/>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5;p22">
              <a:extLst>
                <a:ext uri="{FF2B5EF4-FFF2-40B4-BE49-F238E27FC236}">
                  <a16:creationId xmlns:a16="http://schemas.microsoft.com/office/drawing/2014/main" id="{61D76D93-65A2-6A66-C678-D68F0A9C3A4D}"/>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6;p22">
              <a:extLst>
                <a:ext uri="{FF2B5EF4-FFF2-40B4-BE49-F238E27FC236}">
                  <a16:creationId xmlns:a16="http://schemas.microsoft.com/office/drawing/2014/main" id="{2CB9BCEF-14EB-2CCE-E3A8-15AB0113B4F8}"/>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7;p22">
              <a:extLst>
                <a:ext uri="{FF2B5EF4-FFF2-40B4-BE49-F238E27FC236}">
                  <a16:creationId xmlns:a16="http://schemas.microsoft.com/office/drawing/2014/main" id="{D3DBA0B8-0892-C8AB-4745-89084B0A9451}"/>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8;p22">
              <a:extLst>
                <a:ext uri="{FF2B5EF4-FFF2-40B4-BE49-F238E27FC236}">
                  <a16:creationId xmlns:a16="http://schemas.microsoft.com/office/drawing/2014/main" id="{1A290384-D64F-CAF5-876C-DBB464CEA9B4}"/>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9;p22">
              <a:extLst>
                <a:ext uri="{FF2B5EF4-FFF2-40B4-BE49-F238E27FC236}">
                  <a16:creationId xmlns:a16="http://schemas.microsoft.com/office/drawing/2014/main" id="{60C8A66E-9FE1-EEE8-502E-CA8C12B0B68F}"/>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p22">
              <a:extLst>
                <a:ext uri="{FF2B5EF4-FFF2-40B4-BE49-F238E27FC236}">
                  <a16:creationId xmlns:a16="http://schemas.microsoft.com/office/drawing/2014/main" id="{B7A867A6-6F34-8BFB-D6E0-E91B15213A35}"/>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1;p22">
              <a:extLst>
                <a:ext uri="{FF2B5EF4-FFF2-40B4-BE49-F238E27FC236}">
                  <a16:creationId xmlns:a16="http://schemas.microsoft.com/office/drawing/2014/main" id="{8378327B-DFCE-7BCC-00A7-88D10B6B580C}"/>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2;p22">
              <a:extLst>
                <a:ext uri="{FF2B5EF4-FFF2-40B4-BE49-F238E27FC236}">
                  <a16:creationId xmlns:a16="http://schemas.microsoft.com/office/drawing/2014/main" id="{EDA56133-24B5-9F57-DA9C-2E38E9DD1626}"/>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3;p22">
              <a:extLst>
                <a:ext uri="{FF2B5EF4-FFF2-40B4-BE49-F238E27FC236}">
                  <a16:creationId xmlns:a16="http://schemas.microsoft.com/office/drawing/2014/main" id="{E58FA801-69D5-983F-9764-5E3ED3489A8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4;p22">
              <a:extLst>
                <a:ext uri="{FF2B5EF4-FFF2-40B4-BE49-F238E27FC236}">
                  <a16:creationId xmlns:a16="http://schemas.microsoft.com/office/drawing/2014/main" id="{1F7906DD-A29B-2A54-8684-ED7D40C9642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5;p22">
              <a:extLst>
                <a:ext uri="{FF2B5EF4-FFF2-40B4-BE49-F238E27FC236}">
                  <a16:creationId xmlns:a16="http://schemas.microsoft.com/office/drawing/2014/main" id="{BDD77D54-65D0-9FB8-1A0B-047604EED1A4}"/>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p22">
              <a:extLst>
                <a:ext uri="{FF2B5EF4-FFF2-40B4-BE49-F238E27FC236}">
                  <a16:creationId xmlns:a16="http://schemas.microsoft.com/office/drawing/2014/main" id="{D3721667-D56C-7E88-0135-D33D4B4EA7DC}"/>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p22">
              <a:extLst>
                <a:ext uri="{FF2B5EF4-FFF2-40B4-BE49-F238E27FC236}">
                  <a16:creationId xmlns:a16="http://schemas.microsoft.com/office/drawing/2014/main" id="{4DA7C8EA-ADE3-F975-DD00-9DECDCB7FA44}"/>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8;p22">
              <a:extLst>
                <a:ext uri="{FF2B5EF4-FFF2-40B4-BE49-F238E27FC236}">
                  <a16:creationId xmlns:a16="http://schemas.microsoft.com/office/drawing/2014/main" id="{7599B930-6F30-A139-8386-FC023ACA8711}"/>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9;p22">
              <a:extLst>
                <a:ext uri="{FF2B5EF4-FFF2-40B4-BE49-F238E27FC236}">
                  <a16:creationId xmlns:a16="http://schemas.microsoft.com/office/drawing/2014/main" id="{8AA54B1E-B68F-8866-8F77-CFE9B3F8B6C6}"/>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0;p22">
              <a:extLst>
                <a:ext uri="{FF2B5EF4-FFF2-40B4-BE49-F238E27FC236}">
                  <a16:creationId xmlns:a16="http://schemas.microsoft.com/office/drawing/2014/main" id="{47935EEB-752C-5539-02EA-B575E035D67E}"/>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p22">
              <a:extLst>
                <a:ext uri="{FF2B5EF4-FFF2-40B4-BE49-F238E27FC236}">
                  <a16:creationId xmlns:a16="http://schemas.microsoft.com/office/drawing/2014/main" id="{4955C996-5CF7-4DAE-0DA1-EAE2EE08EEC4}"/>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p22">
              <a:extLst>
                <a:ext uri="{FF2B5EF4-FFF2-40B4-BE49-F238E27FC236}">
                  <a16:creationId xmlns:a16="http://schemas.microsoft.com/office/drawing/2014/main" id="{72842F4F-976A-BD7B-95B0-AD9E892220FF}"/>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3;p22">
              <a:extLst>
                <a:ext uri="{FF2B5EF4-FFF2-40B4-BE49-F238E27FC236}">
                  <a16:creationId xmlns:a16="http://schemas.microsoft.com/office/drawing/2014/main" id="{1E584EB6-2A6B-6587-5B2D-DECFEF9503E1}"/>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4;p22">
              <a:extLst>
                <a:ext uri="{FF2B5EF4-FFF2-40B4-BE49-F238E27FC236}">
                  <a16:creationId xmlns:a16="http://schemas.microsoft.com/office/drawing/2014/main" id="{A15100BB-7588-C47A-77C7-0E0E9EB4A9AC}"/>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5;p22">
              <a:extLst>
                <a:ext uri="{FF2B5EF4-FFF2-40B4-BE49-F238E27FC236}">
                  <a16:creationId xmlns:a16="http://schemas.microsoft.com/office/drawing/2014/main" id="{6B740D30-CF5F-4CEF-9110-C8EFE0A86D19}"/>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6;p22">
              <a:extLst>
                <a:ext uri="{FF2B5EF4-FFF2-40B4-BE49-F238E27FC236}">
                  <a16:creationId xmlns:a16="http://schemas.microsoft.com/office/drawing/2014/main" id="{3EC1188E-B760-FAE4-C747-B6C3626D6CC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p22">
              <a:extLst>
                <a:ext uri="{FF2B5EF4-FFF2-40B4-BE49-F238E27FC236}">
                  <a16:creationId xmlns:a16="http://schemas.microsoft.com/office/drawing/2014/main" id="{4B46F7B1-9516-9472-B3E6-8D47BBB3E05E}"/>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8;p22">
              <a:extLst>
                <a:ext uri="{FF2B5EF4-FFF2-40B4-BE49-F238E27FC236}">
                  <a16:creationId xmlns:a16="http://schemas.microsoft.com/office/drawing/2014/main" id="{15DBBD66-D155-FEAA-44A6-EA38706CE42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9;p22">
              <a:extLst>
                <a:ext uri="{FF2B5EF4-FFF2-40B4-BE49-F238E27FC236}">
                  <a16:creationId xmlns:a16="http://schemas.microsoft.com/office/drawing/2014/main" id="{549C595C-2484-E335-985E-ECC06B944976}"/>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p22">
              <a:extLst>
                <a:ext uri="{FF2B5EF4-FFF2-40B4-BE49-F238E27FC236}">
                  <a16:creationId xmlns:a16="http://schemas.microsoft.com/office/drawing/2014/main" id="{BB68D085-1251-3A13-AF6E-AE11A17DA730}"/>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p22">
              <a:extLst>
                <a:ext uri="{FF2B5EF4-FFF2-40B4-BE49-F238E27FC236}">
                  <a16:creationId xmlns:a16="http://schemas.microsoft.com/office/drawing/2014/main" id="{E057C25D-24DD-19AD-D4E9-7D88CDDA681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2;p22">
              <a:extLst>
                <a:ext uri="{FF2B5EF4-FFF2-40B4-BE49-F238E27FC236}">
                  <a16:creationId xmlns:a16="http://schemas.microsoft.com/office/drawing/2014/main" id="{92CF33D6-E17D-D19E-C59F-CAB5558A42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3;p22">
              <a:extLst>
                <a:ext uri="{FF2B5EF4-FFF2-40B4-BE49-F238E27FC236}">
                  <a16:creationId xmlns:a16="http://schemas.microsoft.com/office/drawing/2014/main" id="{B986620D-6126-2E45-2CE7-84693D98DD46}"/>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238;p22">
            <a:extLst>
              <a:ext uri="{FF2B5EF4-FFF2-40B4-BE49-F238E27FC236}">
                <a16:creationId xmlns:a16="http://schemas.microsoft.com/office/drawing/2014/main" id="{60BB859C-EBF9-8B5C-4C33-90123A3DF785}"/>
              </a:ext>
            </a:extLst>
          </p:cNvPr>
          <p:cNvGrpSpPr/>
          <p:nvPr/>
        </p:nvGrpSpPr>
        <p:grpSpPr>
          <a:xfrm>
            <a:off x="7334249" y="544500"/>
            <a:ext cx="1404075" cy="1157300"/>
            <a:chOff x="301976" y="-1334266"/>
            <a:chExt cx="1361321" cy="1634285"/>
          </a:xfrm>
        </p:grpSpPr>
        <p:sp>
          <p:nvSpPr>
            <p:cNvPr id="118" name="Google Shape;239;p22">
              <a:extLst>
                <a:ext uri="{FF2B5EF4-FFF2-40B4-BE49-F238E27FC236}">
                  <a16:creationId xmlns:a16="http://schemas.microsoft.com/office/drawing/2014/main" id="{81623297-B786-0C45-A631-A04A68289923}"/>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0;p22">
              <a:extLst>
                <a:ext uri="{FF2B5EF4-FFF2-40B4-BE49-F238E27FC236}">
                  <a16:creationId xmlns:a16="http://schemas.microsoft.com/office/drawing/2014/main" id="{122D82D7-4798-84EC-72C7-B1012C6EC3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1;p22">
              <a:extLst>
                <a:ext uri="{FF2B5EF4-FFF2-40B4-BE49-F238E27FC236}">
                  <a16:creationId xmlns:a16="http://schemas.microsoft.com/office/drawing/2014/main" id="{C98CD59C-70EC-2103-D8FB-7204701B9788}"/>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2;p22">
              <a:extLst>
                <a:ext uri="{FF2B5EF4-FFF2-40B4-BE49-F238E27FC236}">
                  <a16:creationId xmlns:a16="http://schemas.microsoft.com/office/drawing/2014/main" id="{8DB018AF-6CDB-A6F2-5904-99F12804A9A3}"/>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p22">
              <a:extLst>
                <a:ext uri="{FF2B5EF4-FFF2-40B4-BE49-F238E27FC236}">
                  <a16:creationId xmlns:a16="http://schemas.microsoft.com/office/drawing/2014/main" id="{B25F6FB1-AFAA-72CC-9B3A-7F6E426507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p22">
              <a:extLst>
                <a:ext uri="{FF2B5EF4-FFF2-40B4-BE49-F238E27FC236}">
                  <a16:creationId xmlns:a16="http://schemas.microsoft.com/office/drawing/2014/main" id="{F465C3B3-AFCD-3DBB-389B-289956282557}"/>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5;p22">
              <a:extLst>
                <a:ext uri="{FF2B5EF4-FFF2-40B4-BE49-F238E27FC236}">
                  <a16:creationId xmlns:a16="http://schemas.microsoft.com/office/drawing/2014/main" id="{3428A861-5EC8-C2B3-57E2-AA06CD8927F4}"/>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p22">
              <a:extLst>
                <a:ext uri="{FF2B5EF4-FFF2-40B4-BE49-F238E27FC236}">
                  <a16:creationId xmlns:a16="http://schemas.microsoft.com/office/drawing/2014/main" id="{7D9B167E-5B29-D386-745D-4FC174744CEF}"/>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7;p22">
              <a:extLst>
                <a:ext uri="{FF2B5EF4-FFF2-40B4-BE49-F238E27FC236}">
                  <a16:creationId xmlns:a16="http://schemas.microsoft.com/office/drawing/2014/main" id="{6EE648B7-8EF9-E9DB-6E13-288B3F48C8E5}"/>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8;p22">
              <a:extLst>
                <a:ext uri="{FF2B5EF4-FFF2-40B4-BE49-F238E27FC236}">
                  <a16:creationId xmlns:a16="http://schemas.microsoft.com/office/drawing/2014/main" id="{0F4D2CAC-7532-8266-F706-B1BDE7FBD00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p22">
              <a:extLst>
                <a:ext uri="{FF2B5EF4-FFF2-40B4-BE49-F238E27FC236}">
                  <a16:creationId xmlns:a16="http://schemas.microsoft.com/office/drawing/2014/main" id="{D0661257-EB1F-1789-578F-0DD4E2543563}"/>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0;p22">
              <a:extLst>
                <a:ext uri="{FF2B5EF4-FFF2-40B4-BE49-F238E27FC236}">
                  <a16:creationId xmlns:a16="http://schemas.microsoft.com/office/drawing/2014/main" id="{0CB70C12-0E1A-E751-F61B-DC999F2ED102}"/>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p22">
              <a:extLst>
                <a:ext uri="{FF2B5EF4-FFF2-40B4-BE49-F238E27FC236}">
                  <a16:creationId xmlns:a16="http://schemas.microsoft.com/office/drawing/2014/main" id="{6E989A73-7E14-2D64-9BD2-E12279AAFF80}"/>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p22">
              <a:extLst>
                <a:ext uri="{FF2B5EF4-FFF2-40B4-BE49-F238E27FC236}">
                  <a16:creationId xmlns:a16="http://schemas.microsoft.com/office/drawing/2014/main" id="{A0EFA8A6-E7BC-BF59-B926-804EC737A5B5}"/>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3;p22">
              <a:extLst>
                <a:ext uri="{FF2B5EF4-FFF2-40B4-BE49-F238E27FC236}">
                  <a16:creationId xmlns:a16="http://schemas.microsoft.com/office/drawing/2014/main" id="{98213AB6-5EEC-D528-9488-9FEE5C1B4C77}"/>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p22">
              <a:extLst>
                <a:ext uri="{FF2B5EF4-FFF2-40B4-BE49-F238E27FC236}">
                  <a16:creationId xmlns:a16="http://schemas.microsoft.com/office/drawing/2014/main" id="{45452654-00E0-439B-4F01-564FED934EF5}"/>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5;p22">
              <a:extLst>
                <a:ext uri="{FF2B5EF4-FFF2-40B4-BE49-F238E27FC236}">
                  <a16:creationId xmlns:a16="http://schemas.microsoft.com/office/drawing/2014/main" id="{DCB5BCA4-EA5A-B47A-527E-969339F74A52}"/>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6;p22">
              <a:extLst>
                <a:ext uri="{FF2B5EF4-FFF2-40B4-BE49-F238E27FC236}">
                  <a16:creationId xmlns:a16="http://schemas.microsoft.com/office/drawing/2014/main" id="{4367D3CD-B32E-28F7-8DB6-1C775EEE19F3}"/>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7;p22">
              <a:extLst>
                <a:ext uri="{FF2B5EF4-FFF2-40B4-BE49-F238E27FC236}">
                  <a16:creationId xmlns:a16="http://schemas.microsoft.com/office/drawing/2014/main" id="{AE8F7728-D6D7-434A-4234-1D3D8D0CFC2A}"/>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8;p22">
              <a:extLst>
                <a:ext uri="{FF2B5EF4-FFF2-40B4-BE49-F238E27FC236}">
                  <a16:creationId xmlns:a16="http://schemas.microsoft.com/office/drawing/2014/main" id="{9F6B9245-9B45-41E8-F49F-5473D727C78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9;p22">
              <a:extLst>
                <a:ext uri="{FF2B5EF4-FFF2-40B4-BE49-F238E27FC236}">
                  <a16:creationId xmlns:a16="http://schemas.microsoft.com/office/drawing/2014/main" id="{1503E614-6C34-3CCF-C682-6076E4EA26AC}"/>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0;p22">
              <a:extLst>
                <a:ext uri="{FF2B5EF4-FFF2-40B4-BE49-F238E27FC236}">
                  <a16:creationId xmlns:a16="http://schemas.microsoft.com/office/drawing/2014/main" id="{EB2A42BA-D79D-392C-209E-D466CA175CFA}"/>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1;p22">
              <a:extLst>
                <a:ext uri="{FF2B5EF4-FFF2-40B4-BE49-F238E27FC236}">
                  <a16:creationId xmlns:a16="http://schemas.microsoft.com/office/drawing/2014/main" id="{0DB294F7-EFBE-AE03-91B6-9B2D77D3A825}"/>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2;p22">
              <a:extLst>
                <a:ext uri="{FF2B5EF4-FFF2-40B4-BE49-F238E27FC236}">
                  <a16:creationId xmlns:a16="http://schemas.microsoft.com/office/drawing/2014/main" id="{C1BC1894-6C21-B34D-F0B7-BFA9E6D228C2}"/>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3;p22">
              <a:extLst>
                <a:ext uri="{FF2B5EF4-FFF2-40B4-BE49-F238E27FC236}">
                  <a16:creationId xmlns:a16="http://schemas.microsoft.com/office/drawing/2014/main" id="{6AEE5914-2FD6-A780-8775-068E689DF61B}"/>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4;p22">
              <a:extLst>
                <a:ext uri="{FF2B5EF4-FFF2-40B4-BE49-F238E27FC236}">
                  <a16:creationId xmlns:a16="http://schemas.microsoft.com/office/drawing/2014/main" id="{1EF4A3EF-32D0-FB11-222E-4117E6193C8B}"/>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p22">
              <a:extLst>
                <a:ext uri="{FF2B5EF4-FFF2-40B4-BE49-F238E27FC236}">
                  <a16:creationId xmlns:a16="http://schemas.microsoft.com/office/drawing/2014/main" id="{DD1E980B-BE8B-A3C8-809E-D289F5EE4D3B}"/>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p22">
              <a:extLst>
                <a:ext uri="{FF2B5EF4-FFF2-40B4-BE49-F238E27FC236}">
                  <a16:creationId xmlns:a16="http://schemas.microsoft.com/office/drawing/2014/main" id="{022CB2E7-97BB-78BA-37BC-8882091A1EDC}"/>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7;p22">
              <a:extLst>
                <a:ext uri="{FF2B5EF4-FFF2-40B4-BE49-F238E27FC236}">
                  <a16:creationId xmlns:a16="http://schemas.microsoft.com/office/drawing/2014/main" id="{D1C7EC8D-AEA8-9E7F-FCEA-68BC1928FE11}"/>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8;p22">
              <a:extLst>
                <a:ext uri="{FF2B5EF4-FFF2-40B4-BE49-F238E27FC236}">
                  <a16:creationId xmlns:a16="http://schemas.microsoft.com/office/drawing/2014/main" id="{0CF96CE9-8F6A-94D4-73D1-5C1051A33E32}"/>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9;p22">
              <a:extLst>
                <a:ext uri="{FF2B5EF4-FFF2-40B4-BE49-F238E27FC236}">
                  <a16:creationId xmlns:a16="http://schemas.microsoft.com/office/drawing/2014/main" id="{434E5642-61A9-BF2F-128C-8970A965021E}"/>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0;p22">
              <a:extLst>
                <a:ext uri="{FF2B5EF4-FFF2-40B4-BE49-F238E27FC236}">
                  <a16:creationId xmlns:a16="http://schemas.microsoft.com/office/drawing/2014/main" id="{9139C114-7C56-865E-C494-566774D7EF54}"/>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1;p22">
              <a:extLst>
                <a:ext uri="{FF2B5EF4-FFF2-40B4-BE49-F238E27FC236}">
                  <a16:creationId xmlns:a16="http://schemas.microsoft.com/office/drawing/2014/main" id="{63CC127B-A387-3294-DA98-239970E41E3F}"/>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p22">
              <a:extLst>
                <a:ext uri="{FF2B5EF4-FFF2-40B4-BE49-F238E27FC236}">
                  <a16:creationId xmlns:a16="http://schemas.microsoft.com/office/drawing/2014/main" id="{576A4301-DDFD-43DE-AC4D-A7C653E792E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3;p22">
              <a:extLst>
                <a:ext uri="{FF2B5EF4-FFF2-40B4-BE49-F238E27FC236}">
                  <a16:creationId xmlns:a16="http://schemas.microsoft.com/office/drawing/2014/main" id="{5F3E5E1D-D1EA-4C84-52F8-068AFA19E25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070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sp>
        <p:nvSpPr>
          <p:cNvPr id="60" name="Google Shape;672;p32">
            <a:extLst>
              <a:ext uri="{FF2B5EF4-FFF2-40B4-BE49-F238E27FC236}">
                <a16:creationId xmlns:a16="http://schemas.microsoft.com/office/drawing/2014/main" id="{9E0A3AD1-145C-E8F4-73B9-161120307741}"/>
              </a:ext>
            </a:extLst>
          </p:cNvPr>
          <p:cNvSpPr txBox="1"/>
          <p:nvPr/>
        </p:nvSpPr>
        <p:spPr>
          <a:xfrm>
            <a:off x="6258400" y="3327819"/>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sp>
        <p:nvSpPr>
          <p:cNvPr id="641" name="Google Shape;672;p32">
            <a:extLst>
              <a:ext uri="{FF2B5EF4-FFF2-40B4-BE49-F238E27FC236}">
                <a16:creationId xmlns:a16="http://schemas.microsoft.com/office/drawing/2014/main" id="{25F1DC98-9328-11AB-59EB-47DC8DB86280}"/>
              </a:ext>
            </a:extLst>
          </p:cNvPr>
          <p:cNvSpPr txBox="1"/>
          <p:nvPr/>
        </p:nvSpPr>
        <p:spPr>
          <a:xfrm>
            <a:off x="6293112" y="3803729"/>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2405475" y="4142639"/>
            <a:ext cx="3635826" cy="412231"/>
          </a:xfrm>
          <a:prstGeom prst="rect">
            <a:avLst/>
          </a:prstGeom>
          <a:noFill/>
          <a:ln>
            <a:noFill/>
          </a:ln>
        </p:spPr>
        <p:txBody>
          <a:bodyPr spcFirstLastPara="1" wrap="square" lIns="91425" tIns="91425" rIns="91425" bIns="91425" anchor="ctr" anchorCtr="0">
            <a:noAutofit/>
          </a:bodyPr>
          <a:lstStyle/>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aphicFrame>
        <p:nvGraphicFramePr>
          <p:cNvPr id="2" name="Diagram 1">
            <a:extLst>
              <a:ext uri="{FF2B5EF4-FFF2-40B4-BE49-F238E27FC236}">
                <a16:creationId xmlns:a16="http://schemas.microsoft.com/office/drawing/2014/main" id="{11C36E49-745E-41D8-9BFF-ADE6BA742499}"/>
              </a:ext>
            </a:extLst>
          </p:cNvPr>
          <p:cNvGraphicFramePr/>
          <p:nvPr>
            <p:extLst>
              <p:ext uri="{D42A27DB-BD31-4B8C-83A1-F6EECF244321}">
                <p14:modId xmlns:p14="http://schemas.microsoft.com/office/powerpoint/2010/main" val="892451378"/>
              </p:ext>
            </p:extLst>
          </p:nvPr>
        </p:nvGraphicFramePr>
        <p:xfrm>
          <a:off x="1305817" y="86112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3373544562"/>
              </p:ext>
            </p:extLst>
          </p:nvPr>
        </p:nvGraphicFramePr>
        <p:xfrm>
          <a:off x="1213448" y="1122062"/>
          <a:ext cx="6485800" cy="3657202"/>
        </p:xfrm>
        <a:graphic>
          <a:graphicData uri="http://schemas.openxmlformats.org/drawingml/2006/table">
            <a:tbl>
              <a:tblPr firstRow="1" bandRow="1">
                <a:tableStyleId>{0E3FDE45-AF77-4B5C-9715-49D594BDF05E}</a:tableStyleId>
              </a:tblPr>
              <a:tblGrid>
                <a:gridCol w="1567402">
                  <a:extLst>
                    <a:ext uri="{9D8B030D-6E8A-4147-A177-3AD203B41FA5}">
                      <a16:colId xmlns:a16="http://schemas.microsoft.com/office/drawing/2014/main" val="216903545"/>
                    </a:ext>
                  </a:extLst>
                </a:gridCol>
                <a:gridCol w="4918398">
                  <a:extLst>
                    <a:ext uri="{9D8B030D-6E8A-4147-A177-3AD203B41FA5}">
                      <a16:colId xmlns:a16="http://schemas.microsoft.com/office/drawing/2014/main" val="1260151293"/>
                    </a:ext>
                  </a:extLst>
                </a:gridCol>
              </a:tblGrid>
              <a:tr h="79938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7561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err="1">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6742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40894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r h="52737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563312424"/>
                  </a:ext>
                </a:extLst>
              </a:tr>
              <a:tr h="47159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@JoinColumn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05650264"/>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05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96429864"/>
              </p:ext>
            </p:extLst>
          </p:nvPr>
        </p:nvGraphicFramePr>
        <p:xfrm>
          <a:off x="1277112" y="1157887"/>
          <a:ext cx="6589776" cy="3389729"/>
        </p:xfrm>
        <a:graphic>
          <a:graphicData uri="http://schemas.openxmlformats.org/drawingml/2006/table">
            <a:tbl>
              <a:tblPr firstRow="1" bandRow="1">
                <a:tableStyleId>{0E3FDE45-AF77-4B5C-9715-49D594BDF05E}</a:tableStyleId>
              </a:tblPr>
              <a:tblGrid>
                <a:gridCol w="1579419">
                  <a:extLst>
                    <a:ext uri="{9D8B030D-6E8A-4147-A177-3AD203B41FA5}">
                      <a16:colId xmlns:a16="http://schemas.microsoft.com/office/drawing/2014/main" val="216903545"/>
                    </a:ext>
                  </a:extLst>
                </a:gridCol>
                <a:gridCol w="5010357">
                  <a:extLst>
                    <a:ext uri="{9D8B030D-6E8A-4147-A177-3AD203B41FA5}">
                      <a16:colId xmlns:a16="http://schemas.microsoft.com/office/drawing/2014/main" val="1260151293"/>
                    </a:ext>
                  </a:extLst>
                </a:gridCol>
              </a:tblGrid>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53765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1390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r h="60201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@RequestParam</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4209"/>
      </p:ext>
    </p:extLst>
  </p:cSld>
  <p:clrMapOvr>
    <a:masterClrMapping/>
  </p:clrMapOvr>
</p:sld>
</file>

<file path=ppt/theme/theme1.xml><?xml version="1.0" encoding="utf-8"?>
<a:theme xmlns:a="http://schemas.openxmlformats.org/drawingml/2006/main" name="Software Development Business Plan Infographics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TotalTime>
  <Words>1217</Words>
  <Application>Microsoft Office PowerPoint</Application>
  <PresentationFormat>On-screen Show (16:9)</PresentationFormat>
  <Paragraphs>107</Paragraphs>
  <Slides>23</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Wingdings</vt:lpstr>
      <vt:lpstr>Roboto</vt:lpstr>
      <vt:lpstr>Arial</vt:lpstr>
      <vt:lpstr>Abadi</vt:lpstr>
      <vt:lpstr>Raleway</vt:lpstr>
      <vt:lpstr>Roboto Condensed Light</vt:lpstr>
      <vt:lpstr>Livvic</vt:lpstr>
      <vt:lpstr>Times New Roman</vt:lpstr>
      <vt:lpstr>Oswald</vt:lpstr>
      <vt:lpstr>Calibri</vt:lpstr>
      <vt:lpstr>Software Development Business Plan Infographics by Slidesgo</vt:lpstr>
      <vt:lpstr>BLOG MANAGEMENT SYSTEM</vt:lpstr>
      <vt:lpstr>INTRODUCTION</vt:lpstr>
      <vt:lpstr>PROJECT OBJECTIVE</vt:lpstr>
      <vt:lpstr>TECHNOLOGY USED </vt:lpstr>
      <vt:lpstr>PROPOSED SYSTEM</vt:lpstr>
      <vt:lpstr>REQUIRED SPECIFICATIONS </vt:lpstr>
      <vt:lpstr>MODULES</vt:lpstr>
      <vt:lpstr>SPRING NOTATATIONS </vt:lpstr>
      <vt:lpstr>SPRING NOTATATIONS </vt:lpstr>
      <vt:lpstr>SPRING NOTATATIONS </vt:lpstr>
      <vt:lpstr>CONCLUSION</vt:lpstr>
      <vt:lpstr>ADMIN REGISTRATION FROM POSTMAN</vt:lpstr>
      <vt:lpstr>USER REGISTRATION</vt:lpstr>
      <vt:lpstr>USER TABLE</vt:lpstr>
      <vt:lpstr>CREATE BLOG FROM ADMIN</vt:lpstr>
      <vt:lpstr>BLOG POST TABLE</vt:lpstr>
      <vt:lpstr>BLOG LIST</vt:lpstr>
      <vt:lpstr>USER SIGNIN</vt:lpstr>
      <vt:lpstr>HOME PAGE</vt:lpstr>
      <vt:lpstr>BLOG CONTENT</vt:lpstr>
      <vt:lpstr>ADD COMMENT</vt:lpstr>
      <vt:lpstr>View Comment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 Management System</dc:title>
  <dc:creator>Pradeep Kudumula</dc:creator>
  <cp:lastModifiedBy>shraddhatak250@gmail.com</cp:lastModifiedBy>
  <cp:revision>20</cp:revision>
  <dcterms:modified xsi:type="dcterms:W3CDTF">2023-07-18T05:52:24Z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